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</p:sldMasterIdLst>
  <p:notesMasterIdLst>
    <p:notesMasterId r:id="rId13"/>
  </p:notesMasterIdLst>
  <p:sldIdLst>
    <p:sldId id="258" r:id="rId5"/>
    <p:sldId id="2147474108" r:id="rId6"/>
    <p:sldId id="2147474152" r:id="rId7"/>
    <p:sldId id="2147474153" r:id="rId8"/>
    <p:sldId id="2147474112" r:id="rId9"/>
    <p:sldId id="2147474151" r:id="rId10"/>
    <p:sldId id="2147474148" r:id="rId11"/>
    <p:sldId id="2147474150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A7C7CA62-694E-459B-ABE0-7D5EB67FB82F}">
          <p14:sldIdLst>
            <p14:sldId id="258"/>
            <p14:sldId id="2147474108"/>
            <p14:sldId id="2147474152"/>
            <p14:sldId id="2147474153"/>
            <p14:sldId id="2147474112"/>
            <p14:sldId id="2147474151"/>
            <p14:sldId id="2147474148"/>
            <p14:sldId id="214747415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5003F02-AF8A-B1BB-9649-DA06E3BF7476}" name="Grove, Ellen (SSC/SPC)" initials="GE" userId="S::ellen.grove@ssc-spc.gc.ca::acf86e1f-b362-4fb8-9859-ccc1d87bde06" providerId="AD"/>
  <p188:author id="{54E31D0C-DFF3-785C-B01D-9991A1CC1C1F}" name="Saulnier, Jean-Sebastien (SSC/SPC)" initials="S(" userId="S::jean-sebastien.saulnier@ssc-spc.gc.ca::944014ae-1b8b-48e4-98f0-8e482b80e56d" providerId="AD"/>
  <p188:author id="{5BCD1475-ABAF-DE25-DE5B-55E9BBEDA07D}" name="Seguin, Zachary (SSC/SPC)" initials="ZS" userId="Seguin, Zachary (SSC/SPC)" providerId="None"/>
  <p188:author id="{21BDD98C-7FC8-3984-F7C0-76CA52FAA737}" name="Kouri, Albert Abdullah (SSC/SPC)" initials="K(" userId="S::albertabdullah.kouri@ssc-spc.gc.ca::07058ec2-d062-4237-9d19-24710dd299af" providerId="AD"/>
  <p188:author id="{4DF338C2-0604-C53B-32B5-1FA0874AAE6E}" name="Hearn, William (SSC/SPC)" initials="WH" userId="S::William.Hearn@ssc-spc.gc.ca::21232bb4-e5f6-49bf-9e0c-4c307666507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arn, William (StatCan)" initials="WH" lastIdx="1" clrIdx="0">
    <p:extLst>
      <p:ext uri="{19B8F6BF-5375-455C-9EA6-DF929625EA0E}">
        <p15:presenceInfo xmlns:p15="http://schemas.microsoft.com/office/powerpoint/2012/main" userId="S::william.hearn@statcan.gc.ca::0412f304-0120-4da2-a045-50c374eb10b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5297"/>
    <a:srgbClr val="F8CEF3"/>
    <a:srgbClr val="CFCDE1"/>
    <a:srgbClr val="F26B43"/>
    <a:srgbClr val="000000"/>
    <a:srgbClr val="BFE7FD"/>
    <a:srgbClr val="D5DAF6"/>
    <a:srgbClr val="231854"/>
    <a:srgbClr val="5B9BD5"/>
    <a:srgbClr val="2A28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054DA8-7C73-46DF-AA19-DA00A222CA59}" v="1" dt="2025-05-19T18:15:13.392"/>
    <p1510:client id="{B4730A9F-2AAF-410C-90BB-83727B384703}" v="2" dt="2025-05-19T18:17:48.5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242" autoAdjust="0"/>
  </p:normalViewPr>
  <p:slideViewPr>
    <p:cSldViewPr snapToGrid="0">
      <p:cViewPr varScale="1">
        <p:scale>
          <a:sx n="58" d="100"/>
          <a:sy n="58" d="100"/>
        </p:scale>
        <p:origin x="161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ardeep.singh@hc-sc.gc.ca" userId="S::urn:spo:guest#simardeep.singh@hc-sc.gc.ca::" providerId="AD" clId="Web-{5649C1FC-9F87-00D0-3640-28F4BBAC28BB}"/>
    <pc:docChg chg="modSld sldOrd">
      <pc:chgData name="simardeep.singh@hc-sc.gc.ca" userId="S::urn:spo:guest#simardeep.singh@hc-sc.gc.ca::" providerId="AD" clId="Web-{5649C1FC-9F87-00D0-3640-28F4BBAC28BB}" dt="2025-02-16T22:24:54.849" v="2" actId="1076"/>
      <pc:docMkLst>
        <pc:docMk/>
      </pc:docMkLst>
      <pc:sldChg chg="ord">
        <pc:chgData name="simardeep.singh@hc-sc.gc.ca" userId="S::urn:spo:guest#simardeep.singh@hc-sc.gc.ca::" providerId="AD" clId="Web-{5649C1FC-9F87-00D0-3640-28F4BBAC28BB}" dt="2025-02-16T22:07:55.865" v="0"/>
        <pc:sldMkLst>
          <pc:docMk/>
          <pc:sldMk cId="374510987" sldId="2147474075"/>
        </pc:sldMkLst>
      </pc:sldChg>
      <pc:sldChg chg="modSp">
        <pc:chgData name="simardeep.singh@hc-sc.gc.ca" userId="S::urn:spo:guest#simardeep.singh@hc-sc.gc.ca::" providerId="AD" clId="Web-{5649C1FC-9F87-00D0-3640-28F4BBAC28BB}" dt="2025-02-16T22:24:54.849" v="2" actId="1076"/>
        <pc:sldMkLst>
          <pc:docMk/>
          <pc:sldMk cId="3048261402" sldId="2147474107"/>
        </pc:sldMkLst>
      </pc:sldChg>
      <pc:sldChg chg="modSp">
        <pc:chgData name="simardeep.singh@hc-sc.gc.ca" userId="S::urn:spo:guest#simardeep.singh@hc-sc.gc.ca::" providerId="AD" clId="Web-{5649C1FC-9F87-00D0-3640-28F4BBAC28BB}" dt="2025-02-16T22:22:08.644" v="1" actId="20577"/>
        <pc:sldMkLst>
          <pc:docMk/>
          <pc:sldMk cId="864485566" sldId="2147474113"/>
        </pc:sldMkLst>
      </pc:sldChg>
    </pc:docChg>
  </pc:docChgLst>
  <pc:docChgLst>
    <pc:chgData name="Seguin, Zachary (SSC/SPC)" userId="a4e53809-9645-435d-b67d-616e03b6dda4" providerId="ADAL" clId="{9501B131-C4ED-C042-BF14-0221C3F1A264}"/>
    <pc:docChg chg="undo custSel addSld delSld modSld sldOrd addSection delSection modSection">
      <pc:chgData name="Seguin, Zachary (SSC/SPC)" userId="a4e53809-9645-435d-b67d-616e03b6dda4" providerId="ADAL" clId="{9501B131-C4ED-C042-BF14-0221C3F1A264}" dt="2025-03-25T12:43:47.392" v="757" actId="478"/>
      <pc:docMkLst>
        <pc:docMk/>
      </pc:docMkLst>
      <pc:sldChg chg="addSp delSp modSp mod ord">
        <pc:chgData name="Seguin, Zachary (SSC/SPC)" userId="a4e53809-9645-435d-b67d-616e03b6dda4" providerId="ADAL" clId="{9501B131-C4ED-C042-BF14-0221C3F1A264}" dt="2025-03-24T18:23:44.651" v="647" actId="21"/>
        <pc:sldMkLst>
          <pc:docMk/>
          <pc:sldMk cId="387645369" sldId="258"/>
        </pc:sldMkLst>
      </pc:sldChg>
      <pc:sldChg chg="del">
        <pc:chgData name="Seguin, Zachary (SSC/SPC)" userId="a4e53809-9645-435d-b67d-616e03b6dda4" providerId="ADAL" clId="{9501B131-C4ED-C042-BF14-0221C3F1A264}" dt="2025-03-24T18:22:25.336" v="629" actId="2696"/>
        <pc:sldMkLst>
          <pc:docMk/>
          <pc:sldMk cId="766503128" sldId="269"/>
        </pc:sldMkLst>
      </pc:sldChg>
      <pc:sldChg chg="addSp modSp mod">
        <pc:chgData name="Seguin, Zachary (SSC/SPC)" userId="a4e53809-9645-435d-b67d-616e03b6dda4" providerId="ADAL" clId="{9501B131-C4ED-C042-BF14-0221C3F1A264}" dt="2025-03-24T18:16:41.497" v="569" actId="1076"/>
        <pc:sldMkLst>
          <pc:docMk/>
          <pc:sldMk cId="233004959" sldId="2147474049"/>
        </pc:sldMkLst>
      </pc:sldChg>
      <pc:sldChg chg="del">
        <pc:chgData name="Seguin, Zachary (SSC/SPC)" userId="a4e53809-9645-435d-b67d-616e03b6dda4" providerId="ADAL" clId="{9501B131-C4ED-C042-BF14-0221C3F1A264}" dt="2025-03-24T18:22:22.603" v="628" actId="2696"/>
        <pc:sldMkLst>
          <pc:docMk/>
          <pc:sldMk cId="1076813236" sldId="2147474051"/>
        </pc:sldMkLst>
      </pc:sldChg>
      <pc:sldChg chg="del">
        <pc:chgData name="Seguin, Zachary (SSC/SPC)" userId="a4e53809-9645-435d-b67d-616e03b6dda4" providerId="ADAL" clId="{9501B131-C4ED-C042-BF14-0221C3F1A264}" dt="2025-03-24T18:16:49.797" v="570" actId="2696"/>
        <pc:sldMkLst>
          <pc:docMk/>
          <pc:sldMk cId="1007980419" sldId="2147474063"/>
        </pc:sldMkLst>
      </pc:sldChg>
      <pc:sldChg chg="del">
        <pc:chgData name="Seguin, Zachary (SSC/SPC)" userId="a4e53809-9645-435d-b67d-616e03b6dda4" providerId="ADAL" clId="{9501B131-C4ED-C042-BF14-0221C3F1A264}" dt="2025-03-24T18:22:48.031" v="630" actId="2696"/>
        <pc:sldMkLst>
          <pc:docMk/>
          <pc:sldMk cId="3848711175" sldId="2147474067"/>
        </pc:sldMkLst>
      </pc:sldChg>
      <pc:sldChg chg="add del">
        <pc:chgData name="Seguin, Zachary (SSC/SPC)" userId="a4e53809-9645-435d-b67d-616e03b6dda4" providerId="ADAL" clId="{9501B131-C4ED-C042-BF14-0221C3F1A264}" dt="2025-03-24T18:24:06.450" v="680" actId="2696"/>
        <pc:sldMkLst>
          <pc:docMk/>
          <pc:sldMk cId="3596944507" sldId="2147474069"/>
        </pc:sldMkLst>
      </pc:sldChg>
      <pc:sldChg chg="del">
        <pc:chgData name="Seguin, Zachary (SSC/SPC)" userId="a4e53809-9645-435d-b67d-616e03b6dda4" providerId="ADAL" clId="{9501B131-C4ED-C042-BF14-0221C3F1A264}" dt="2025-03-24T18:22:16.302" v="625" actId="2696"/>
        <pc:sldMkLst>
          <pc:docMk/>
          <pc:sldMk cId="3826307235" sldId="2147474070"/>
        </pc:sldMkLst>
      </pc:sldChg>
      <pc:sldChg chg="del">
        <pc:chgData name="Seguin, Zachary (SSC/SPC)" userId="a4e53809-9645-435d-b67d-616e03b6dda4" providerId="ADAL" clId="{9501B131-C4ED-C042-BF14-0221C3F1A264}" dt="2025-03-24T18:22:16.617" v="626" actId="2696"/>
        <pc:sldMkLst>
          <pc:docMk/>
          <pc:sldMk cId="470842136" sldId="2147474071"/>
        </pc:sldMkLst>
      </pc:sldChg>
      <pc:sldChg chg="del">
        <pc:chgData name="Seguin, Zachary (SSC/SPC)" userId="a4e53809-9645-435d-b67d-616e03b6dda4" providerId="ADAL" clId="{9501B131-C4ED-C042-BF14-0221C3F1A264}" dt="2025-03-24T18:22:17.071" v="627" actId="2696"/>
        <pc:sldMkLst>
          <pc:docMk/>
          <pc:sldMk cId="1276979613" sldId="2147474072"/>
        </pc:sldMkLst>
      </pc:sldChg>
      <pc:sldChg chg="del">
        <pc:chgData name="Seguin, Zachary (SSC/SPC)" userId="a4e53809-9645-435d-b67d-616e03b6dda4" providerId="ADAL" clId="{9501B131-C4ED-C042-BF14-0221C3F1A264}" dt="2025-03-24T18:22:15.308" v="624" actId="2696"/>
        <pc:sldMkLst>
          <pc:docMk/>
          <pc:sldMk cId="606535063" sldId="2147474074"/>
        </pc:sldMkLst>
      </pc:sldChg>
      <pc:sldChg chg="del">
        <pc:chgData name="Seguin, Zachary (SSC/SPC)" userId="a4e53809-9645-435d-b67d-616e03b6dda4" providerId="ADAL" clId="{9501B131-C4ED-C042-BF14-0221C3F1A264}" dt="2025-03-24T18:22:55.798" v="632" actId="2696"/>
        <pc:sldMkLst>
          <pc:docMk/>
          <pc:sldMk cId="374510987" sldId="2147474075"/>
        </pc:sldMkLst>
      </pc:sldChg>
      <pc:sldChg chg="del">
        <pc:chgData name="Seguin, Zachary (SSC/SPC)" userId="a4e53809-9645-435d-b67d-616e03b6dda4" providerId="ADAL" clId="{9501B131-C4ED-C042-BF14-0221C3F1A264}" dt="2025-03-24T18:22:07.797" v="622" actId="2696"/>
        <pc:sldMkLst>
          <pc:docMk/>
          <pc:sldMk cId="3442593424" sldId="2147474080"/>
        </pc:sldMkLst>
      </pc:sldChg>
      <pc:sldChg chg="del">
        <pc:chgData name="Seguin, Zachary (SSC/SPC)" userId="a4e53809-9645-435d-b67d-616e03b6dda4" providerId="ADAL" clId="{9501B131-C4ED-C042-BF14-0221C3F1A264}" dt="2025-03-24T18:22:07.797" v="622" actId="2696"/>
        <pc:sldMkLst>
          <pc:docMk/>
          <pc:sldMk cId="652952741" sldId="2147474081"/>
        </pc:sldMkLst>
      </pc:sldChg>
      <pc:sldChg chg="ord">
        <pc:chgData name="Seguin, Zachary (SSC/SPC)" userId="a4e53809-9645-435d-b67d-616e03b6dda4" providerId="ADAL" clId="{9501B131-C4ED-C042-BF14-0221C3F1A264}" dt="2025-03-24T18:21:05.054" v="617" actId="20578"/>
        <pc:sldMkLst>
          <pc:docMk/>
          <pc:sldMk cId="734301959" sldId="2147474083"/>
        </pc:sldMkLst>
      </pc:sldChg>
      <pc:sldChg chg="del">
        <pc:chgData name="Seguin, Zachary (SSC/SPC)" userId="a4e53809-9645-435d-b67d-616e03b6dda4" providerId="ADAL" clId="{9501B131-C4ED-C042-BF14-0221C3F1A264}" dt="2025-03-24T18:22:07.797" v="622" actId="2696"/>
        <pc:sldMkLst>
          <pc:docMk/>
          <pc:sldMk cId="270258873" sldId="2147474084"/>
        </pc:sldMkLst>
      </pc:sldChg>
      <pc:sldChg chg="del ord">
        <pc:chgData name="Seguin, Zachary (SSC/SPC)" userId="a4e53809-9645-435d-b67d-616e03b6dda4" providerId="ADAL" clId="{9501B131-C4ED-C042-BF14-0221C3F1A264}" dt="2025-03-24T18:21:39.155" v="620" actId="2696"/>
        <pc:sldMkLst>
          <pc:docMk/>
          <pc:sldMk cId="1193324230" sldId="2147474087"/>
        </pc:sldMkLst>
      </pc:sldChg>
      <pc:sldChg chg="del">
        <pc:chgData name="Seguin, Zachary (SSC/SPC)" userId="a4e53809-9645-435d-b67d-616e03b6dda4" providerId="ADAL" clId="{9501B131-C4ED-C042-BF14-0221C3F1A264}" dt="2025-03-24T18:22:07.797" v="622" actId="2696"/>
        <pc:sldMkLst>
          <pc:docMk/>
          <pc:sldMk cId="3939773288" sldId="2147474088"/>
        </pc:sldMkLst>
      </pc:sldChg>
      <pc:sldChg chg="del">
        <pc:chgData name="Seguin, Zachary (SSC/SPC)" userId="a4e53809-9645-435d-b67d-616e03b6dda4" providerId="ADAL" clId="{9501B131-C4ED-C042-BF14-0221C3F1A264}" dt="2025-03-24T18:22:07.797" v="622" actId="2696"/>
        <pc:sldMkLst>
          <pc:docMk/>
          <pc:sldMk cId="2231033833" sldId="2147474090"/>
        </pc:sldMkLst>
      </pc:sldChg>
      <pc:sldChg chg="ord">
        <pc:chgData name="Seguin, Zachary (SSC/SPC)" userId="a4e53809-9645-435d-b67d-616e03b6dda4" providerId="ADAL" clId="{9501B131-C4ED-C042-BF14-0221C3F1A264}" dt="2025-03-24T18:21:37.757" v="619" actId="20578"/>
        <pc:sldMkLst>
          <pc:docMk/>
          <pc:sldMk cId="3897496714" sldId="2147474093"/>
        </pc:sldMkLst>
      </pc:sldChg>
      <pc:sldChg chg="del">
        <pc:chgData name="Seguin, Zachary (SSC/SPC)" userId="a4e53809-9645-435d-b67d-616e03b6dda4" providerId="ADAL" clId="{9501B131-C4ED-C042-BF14-0221C3F1A264}" dt="2025-03-24T18:22:07.797" v="622" actId="2696"/>
        <pc:sldMkLst>
          <pc:docMk/>
          <pc:sldMk cId="1029786461" sldId="2147474094"/>
        </pc:sldMkLst>
      </pc:sldChg>
      <pc:sldChg chg="add del">
        <pc:chgData name="Seguin, Zachary (SSC/SPC)" userId="a4e53809-9645-435d-b67d-616e03b6dda4" providerId="ADAL" clId="{9501B131-C4ED-C042-BF14-0221C3F1A264}" dt="2025-03-24T18:24:06.450" v="680" actId="2696"/>
        <pc:sldMkLst>
          <pc:docMk/>
          <pc:sldMk cId="4232591585" sldId="2147474101"/>
        </pc:sldMkLst>
      </pc:sldChg>
      <pc:sldChg chg="del">
        <pc:chgData name="Seguin, Zachary (SSC/SPC)" userId="a4e53809-9645-435d-b67d-616e03b6dda4" providerId="ADAL" clId="{9501B131-C4ED-C042-BF14-0221C3F1A264}" dt="2025-03-24T18:22:53.095" v="631" actId="2696"/>
        <pc:sldMkLst>
          <pc:docMk/>
          <pc:sldMk cId="1964799159" sldId="2147474105"/>
        </pc:sldMkLst>
      </pc:sldChg>
      <pc:sldChg chg="del">
        <pc:chgData name="Seguin, Zachary (SSC/SPC)" userId="a4e53809-9645-435d-b67d-616e03b6dda4" providerId="ADAL" clId="{9501B131-C4ED-C042-BF14-0221C3F1A264}" dt="2025-03-24T18:15:12.110" v="511" actId="2696"/>
        <pc:sldMkLst>
          <pc:docMk/>
          <pc:sldMk cId="789106050" sldId="2147474106"/>
        </pc:sldMkLst>
      </pc:sldChg>
      <pc:sldChg chg="modSp mod modNotesTx">
        <pc:chgData name="Seguin, Zachary (SSC/SPC)" userId="a4e53809-9645-435d-b67d-616e03b6dda4" providerId="ADAL" clId="{9501B131-C4ED-C042-BF14-0221C3F1A264}" dt="2025-03-24T18:14:42.142" v="433" actId="20577"/>
        <pc:sldMkLst>
          <pc:docMk/>
          <pc:sldMk cId="3048261402" sldId="2147474107"/>
        </pc:sldMkLst>
      </pc:sldChg>
      <pc:sldChg chg="add del">
        <pc:chgData name="Seguin, Zachary (SSC/SPC)" userId="a4e53809-9645-435d-b67d-616e03b6dda4" providerId="ADAL" clId="{9501B131-C4ED-C042-BF14-0221C3F1A264}" dt="2025-03-24T18:16:57.580" v="572" actId="2696"/>
        <pc:sldMkLst>
          <pc:docMk/>
          <pc:sldMk cId="1503206542" sldId="2147474108"/>
        </pc:sldMkLst>
      </pc:sldChg>
      <pc:sldChg chg="modNotesTx">
        <pc:chgData name="Seguin, Zachary (SSC/SPC)" userId="a4e53809-9645-435d-b67d-616e03b6dda4" providerId="ADAL" clId="{9501B131-C4ED-C042-BF14-0221C3F1A264}" dt="2025-03-24T18:15:06.265" v="510" actId="20577"/>
        <pc:sldMkLst>
          <pc:docMk/>
          <pc:sldMk cId="824906530" sldId="2147474109"/>
        </pc:sldMkLst>
      </pc:sldChg>
      <pc:sldChg chg="delSp modSp mod ord delAnim modNotesTx">
        <pc:chgData name="Seguin, Zachary (SSC/SPC)" userId="a4e53809-9645-435d-b67d-616e03b6dda4" providerId="ADAL" clId="{9501B131-C4ED-C042-BF14-0221C3F1A264}" dt="2025-03-24T18:27:23.084" v="749" actId="20577"/>
        <pc:sldMkLst>
          <pc:docMk/>
          <pc:sldMk cId="2922451405" sldId="2147474112"/>
        </pc:sldMkLst>
        <pc:spChg chg="del mod">
          <ac:chgData name="Seguin, Zachary (SSC/SPC)" userId="a4e53809-9645-435d-b67d-616e03b6dda4" providerId="ADAL" clId="{9501B131-C4ED-C042-BF14-0221C3F1A264}" dt="2025-03-24T18:16:10.854" v="553"/>
          <ac:spMkLst>
            <pc:docMk/>
            <pc:sldMk cId="2922451405" sldId="2147474112"/>
            <ac:spMk id="4" creationId="{5BAD6BC8-E94B-F353-784B-E4240B762CD8}"/>
          </ac:spMkLst>
        </pc:spChg>
        <pc:spChg chg="mod">
          <ac:chgData name="Seguin, Zachary (SSC/SPC)" userId="a4e53809-9645-435d-b67d-616e03b6dda4" providerId="ADAL" clId="{9501B131-C4ED-C042-BF14-0221C3F1A264}" dt="2025-03-24T18:27:23.084" v="749" actId="20577"/>
          <ac:spMkLst>
            <pc:docMk/>
            <pc:sldMk cId="2922451405" sldId="2147474112"/>
            <ac:spMk id="10" creationId="{C9436859-9D4B-718C-37CD-BFE642243BD7}"/>
          </ac:spMkLst>
        </pc:spChg>
      </pc:sldChg>
      <pc:sldChg chg="add del">
        <pc:chgData name="Seguin, Zachary (SSC/SPC)" userId="a4e53809-9645-435d-b67d-616e03b6dda4" providerId="ADAL" clId="{9501B131-C4ED-C042-BF14-0221C3F1A264}" dt="2025-03-24T18:24:06.450" v="680" actId="2696"/>
        <pc:sldMkLst>
          <pc:docMk/>
          <pc:sldMk cId="2880833254" sldId="2147474113"/>
        </pc:sldMkLst>
      </pc:sldChg>
      <pc:sldChg chg="del">
        <pc:chgData name="Seguin, Zachary (SSC/SPC)" userId="a4e53809-9645-435d-b67d-616e03b6dda4" providerId="ADAL" clId="{9501B131-C4ED-C042-BF14-0221C3F1A264}" dt="2025-03-24T18:14:32.473" v="431" actId="2696"/>
        <pc:sldMkLst>
          <pc:docMk/>
          <pc:sldMk cId="2503352660" sldId="2147474114"/>
        </pc:sldMkLst>
      </pc:sldChg>
      <pc:sldChg chg="ord">
        <pc:chgData name="Seguin, Zachary (SSC/SPC)" userId="a4e53809-9645-435d-b67d-616e03b6dda4" providerId="ADAL" clId="{9501B131-C4ED-C042-BF14-0221C3F1A264}" dt="2025-03-24T18:19:15.087" v="599" actId="20578"/>
        <pc:sldMkLst>
          <pc:docMk/>
          <pc:sldMk cId="2109670895" sldId="2147474117"/>
        </pc:sldMkLst>
      </pc:sldChg>
      <pc:sldChg chg="del ord">
        <pc:chgData name="Seguin, Zachary (SSC/SPC)" userId="a4e53809-9645-435d-b67d-616e03b6dda4" providerId="ADAL" clId="{9501B131-C4ED-C042-BF14-0221C3F1A264}" dt="2025-03-24T18:19:19.188" v="600" actId="2696"/>
        <pc:sldMkLst>
          <pc:docMk/>
          <pc:sldMk cId="2243094858" sldId="2147474118"/>
        </pc:sldMkLst>
      </pc:sldChg>
      <pc:sldChg chg="ord">
        <pc:chgData name="Seguin, Zachary (SSC/SPC)" userId="a4e53809-9645-435d-b67d-616e03b6dda4" providerId="ADAL" clId="{9501B131-C4ED-C042-BF14-0221C3F1A264}" dt="2025-03-24T18:20:08.975" v="606" actId="20578"/>
        <pc:sldMkLst>
          <pc:docMk/>
          <pc:sldMk cId="3975679535" sldId="2147474119"/>
        </pc:sldMkLst>
      </pc:sldChg>
      <pc:sldChg chg="del">
        <pc:chgData name="Seguin, Zachary (SSC/SPC)" userId="a4e53809-9645-435d-b67d-616e03b6dda4" providerId="ADAL" clId="{9501B131-C4ED-C042-BF14-0221C3F1A264}" dt="2025-03-24T18:20:22.374" v="607" actId="2696"/>
        <pc:sldMkLst>
          <pc:docMk/>
          <pc:sldMk cId="594772310" sldId="2147474121"/>
        </pc:sldMkLst>
      </pc:sldChg>
      <pc:sldChg chg="ord">
        <pc:chgData name="Seguin, Zachary (SSC/SPC)" userId="a4e53809-9645-435d-b67d-616e03b6dda4" providerId="ADAL" clId="{9501B131-C4ED-C042-BF14-0221C3F1A264}" dt="2025-03-24T18:19:42.031" v="605" actId="20578"/>
        <pc:sldMkLst>
          <pc:docMk/>
          <pc:sldMk cId="3965345094" sldId="2147474122"/>
        </pc:sldMkLst>
      </pc:sldChg>
      <pc:sldChg chg="ord">
        <pc:chgData name="Seguin, Zachary (SSC/SPC)" userId="a4e53809-9645-435d-b67d-616e03b6dda4" providerId="ADAL" clId="{9501B131-C4ED-C042-BF14-0221C3F1A264}" dt="2025-03-24T18:20:36.963" v="608" actId="20578"/>
        <pc:sldMkLst>
          <pc:docMk/>
          <pc:sldMk cId="790611687" sldId="2147474123"/>
        </pc:sldMkLst>
      </pc:sldChg>
      <pc:sldChg chg="del">
        <pc:chgData name="Seguin, Zachary (SSC/SPC)" userId="a4e53809-9645-435d-b67d-616e03b6dda4" providerId="ADAL" clId="{9501B131-C4ED-C042-BF14-0221C3F1A264}" dt="2025-03-24T18:20:46.382" v="610" actId="2696"/>
        <pc:sldMkLst>
          <pc:docMk/>
          <pc:sldMk cId="2508864448" sldId="2147474124"/>
        </pc:sldMkLst>
      </pc:sldChg>
      <pc:sldChg chg="del">
        <pc:chgData name="Seguin, Zachary (SSC/SPC)" userId="a4e53809-9645-435d-b67d-616e03b6dda4" providerId="ADAL" clId="{9501B131-C4ED-C042-BF14-0221C3F1A264}" dt="2025-03-24T18:20:49.899" v="612" actId="2696"/>
        <pc:sldMkLst>
          <pc:docMk/>
          <pc:sldMk cId="4061264442" sldId="2147474125"/>
        </pc:sldMkLst>
      </pc:sldChg>
      <pc:sldChg chg="del">
        <pc:chgData name="Seguin, Zachary (SSC/SPC)" userId="a4e53809-9645-435d-b67d-616e03b6dda4" providerId="ADAL" clId="{9501B131-C4ED-C042-BF14-0221C3F1A264}" dt="2025-03-24T18:20:48.167" v="611" actId="2696"/>
        <pc:sldMkLst>
          <pc:docMk/>
          <pc:sldMk cId="1562753644" sldId="2147474127"/>
        </pc:sldMkLst>
      </pc:sldChg>
      <pc:sldChg chg="del">
        <pc:chgData name="Seguin, Zachary (SSC/SPC)" userId="a4e53809-9645-435d-b67d-616e03b6dda4" providerId="ADAL" clId="{9501B131-C4ED-C042-BF14-0221C3F1A264}" dt="2025-03-24T18:20:50.427" v="613" actId="2696"/>
        <pc:sldMkLst>
          <pc:docMk/>
          <pc:sldMk cId="2657913854" sldId="2147474128"/>
        </pc:sldMkLst>
      </pc:sldChg>
      <pc:sldChg chg="del">
        <pc:chgData name="Seguin, Zachary (SSC/SPC)" userId="a4e53809-9645-435d-b67d-616e03b6dda4" providerId="ADAL" clId="{9501B131-C4ED-C042-BF14-0221C3F1A264}" dt="2025-03-24T18:20:50.855" v="614" actId="2696"/>
        <pc:sldMkLst>
          <pc:docMk/>
          <pc:sldMk cId="1870130323" sldId="2147474129"/>
        </pc:sldMkLst>
      </pc:sldChg>
      <pc:sldChg chg="del">
        <pc:chgData name="Seguin, Zachary (SSC/SPC)" userId="a4e53809-9645-435d-b67d-616e03b6dda4" providerId="ADAL" clId="{9501B131-C4ED-C042-BF14-0221C3F1A264}" dt="2025-03-24T18:20:51.351" v="615" actId="2696"/>
        <pc:sldMkLst>
          <pc:docMk/>
          <pc:sldMk cId="3826456330" sldId="2147474130"/>
        </pc:sldMkLst>
      </pc:sldChg>
      <pc:sldChg chg="del">
        <pc:chgData name="Seguin, Zachary (SSC/SPC)" userId="a4e53809-9645-435d-b67d-616e03b6dda4" providerId="ADAL" clId="{9501B131-C4ED-C042-BF14-0221C3F1A264}" dt="2025-03-24T18:20:53.658" v="616" actId="2696"/>
        <pc:sldMkLst>
          <pc:docMk/>
          <pc:sldMk cId="4278166383" sldId="2147474131"/>
        </pc:sldMkLst>
      </pc:sldChg>
      <pc:sldChg chg="del ord">
        <pc:chgData name="Seguin, Zachary (SSC/SPC)" userId="a4e53809-9645-435d-b67d-616e03b6dda4" providerId="ADAL" clId="{9501B131-C4ED-C042-BF14-0221C3F1A264}" dt="2025-03-24T18:19:20.700" v="601" actId="2696"/>
        <pc:sldMkLst>
          <pc:docMk/>
          <pc:sldMk cId="2374106612" sldId="2147474132"/>
        </pc:sldMkLst>
      </pc:sldChg>
      <pc:sldChg chg="addSp delSp modSp new mod ord modClrScheme chgLayout modNotesTx">
        <pc:chgData name="Seguin, Zachary (SSC/SPC)" userId="a4e53809-9645-435d-b67d-616e03b6dda4" providerId="ADAL" clId="{9501B131-C4ED-C042-BF14-0221C3F1A264}" dt="2025-03-24T18:10:29.336" v="333" actId="20577"/>
        <pc:sldMkLst>
          <pc:docMk/>
          <pc:sldMk cId="1274431061" sldId="2147474133"/>
        </pc:sldMkLst>
      </pc:sldChg>
      <pc:sldChg chg="modSp new del mod ord">
        <pc:chgData name="Seguin, Zachary (SSC/SPC)" userId="a4e53809-9645-435d-b67d-616e03b6dda4" providerId="ADAL" clId="{9501B131-C4ED-C042-BF14-0221C3F1A264}" dt="2025-03-24T18:19:21.721" v="602" actId="2696"/>
        <pc:sldMkLst>
          <pc:docMk/>
          <pc:sldMk cId="2399246671" sldId="2147474134"/>
        </pc:sldMkLst>
      </pc:sldChg>
      <pc:sldChg chg="modSp add mod">
        <pc:chgData name="Seguin, Zachary (SSC/SPC)" userId="a4e53809-9645-435d-b67d-616e03b6dda4" providerId="ADAL" clId="{9501B131-C4ED-C042-BF14-0221C3F1A264}" dt="2025-03-24T16:01:45.253" v="234" actId="20577"/>
        <pc:sldMkLst>
          <pc:docMk/>
          <pc:sldMk cId="1793908298" sldId="2147474135"/>
        </pc:sldMkLst>
      </pc:sldChg>
      <pc:sldChg chg="addSp delSp modSp new del mod">
        <pc:chgData name="Seguin, Zachary (SSC/SPC)" userId="a4e53809-9645-435d-b67d-616e03b6dda4" providerId="ADAL" clId="{9501B131-C4ED-C042-BF14-0221C3F1A264}" dt="2025-03-24T18:18:02.921" v="597" actId="2696"/>
        <pc:sldMkLst>
          <pc:docMk/>
          <pc:sldMk cId="189151409" sldId="2147474136"/>
        </pc:sldMkLst>
      </pc:sldChg>
      <pc:sldChg chg="delSp modSp add mod modNotesTx">
        <pc:chgData name="Seguin, Zachary (SSC/SPC)" userId="a4e53809-9645-435d-b67d-616e03b6dda4" providerId="ADAL" clId="{9501B131-C4ED-C042-BF14-0221C3F1A264}" dt="2025-03-25T12:42:45.731" v="755" actId="6549"/>
        <pc:sldMkLst>
          <pc:docMk/>
          <pc:sldMk cId="2340538054" sldId="2147474137"/>
        </pc:sldMkLst>
      </pc:sldChg>
      <pc:sldChg chg="add">
        <pc:chgData name="Seguin, Zachary (SSC/SPC)" userId="a4e53809-9645-435d-b67d-616e03b6dda4" providerId="ADAL" clId="{9501B131-C4ED-C042-BF14-0221C3F1A264}" dt="2025-03-24T18:07:59.410" v="271"/>
        <pc:sldMkLst>
          <pc:docMk/>
          <pc:sldMk cId="1340662677" sldId="2147474138"/>
        </pc:sldMkLst>
      </pc:sldChg>
      <pc:sldChg chg="add">
        <pc:chgData name="Seguin, Zachary (SSC/SPC)" userId="a4e53809-9645-435d-b67d-616e03b6dda4" providerId="ADAL" clId="{9501B131-C4ED-C042-BF14-0221C3F1A264}" dt="2025-03-24T18:07:59.410" v="271"/>
        <pc:sldMkLst>
          <pc:docMk/>
          <pc:sldMk cId="4294746111" sldId="2147474139"/>
        </pc:sldMkLst>
      </pc:sldChg>
      <pc:sldChg chg="add modNotesTx">
        <pc:chgData name="Seguin, Zachary (SSC/SPC)" userId="a4e53809-9645-435d-b67d-616e03b6dda4" providerId="ADAL" clId="{9501B131-C4ED-C042-BF14-0221C3F1A264}" dt="2025-03-24T18:11:51.358" v="372" actId="20577"/>
        <pc:sldMkLst>
          <pc:docMk/>
          <pc:sldMk cId="3389620355" sldId="2147474140"/>
        </pc:sldMkLst>
      </pc:sldChg>
      <pc:sldChg chg="modSp add mod ord">
        <pc:chgData name="Seguin, Zachary (SSC/SPC)" userId="a4e53809-9645-435d-b67d-616e03b6dda4" providerId="ADAL" clId="{9501B131-C4ED-C042-BF14-0221C3F1A264}" dt="2025-03-24T18:14:21.834" v="430" actId="20577"/>
        <pc:sldMkLst>
          <pc:docMk/>
          <pc:sldMk cId="3193454757" sldId="2147474141"/>
        </pc:sldMkLst>
      </pc:sldChg>
      <pc:sldChg chg="modSp new del mod">
        <pc:chgData name="Seguin, Zachary (SSC/SPC)" userId="a4e53809-9645-435d-b67d-616e03b6dda4" providerId="ADAL" clId="{9501B131-C4ED-C042-BF14-0221C3F1A264}" dt="2025-03-24T18:18:14.551" v="598" actId="2696"/>
        <pc:sldMkLst>
          <pc:docMk/>
          <pc:sldMk cId="1449945863" sldId="2147474142"/>
        </pc:sldMkLst>
      </pc:sldChg>
      <pc:sldChg chg="add">
        <pc:chgData name="Seguin, Zachary (SSC/SPC)" userId="a4e53809-9645-435d-b67d-616e03b6dda4" providerId="ADAL" clId="{9501B131-C4ED-C042-BF14-0221C3F1A264}" dt="2025-03-24T18:17:59.199" v="596"/>
        <pc:sldMkLst>
          <pc:docMk/>
          <pc:sldMk cId="1508651614" sldId="2147474143"/>
        </pc:sldMkLst>
      </pc:sldChg>
      <pc:sldChg chg="add">
        <pc:chgData name="Seguin, Zachary (SSC/SPC)" userId="a4e53809-9645-435d-b67d-616e03b6dda4" providerId="ADAL" clId="{9501B131-C4ED-C042-BF14-0221C3F1A264}" dt="2025-03-24T18:17:59.199" v="596"/>
        <pc:sldMkLst>
          <pc:docMk/>
          <pc:sldMk cId="113987824" sldId="2147474144"/>
        </pc:sldMkLst>
      </pc:sldChg>
      <pc:sldChg chg="add">
        <pc:chgData name="Seguin, Zachary (SSC/SPC)" userId="a4e53809-9645-435d-b67d-616e03b6dda4" providerId="ADAL" clId="{9501B131-C4ED-C042-BF14-0221C3F1A264}" dt="2025-03-24T18:17:59.199" v="596"/>
        <pc:sldMkLst>
          <pc:docMk/>
          <pc:sldMk cId="744670315" sldId="2147474145"/>
        </pc:sldMkLst>
      </pc:sldChg>
      <pc:sldChg chg="add ord">
        <pc:chgData name="Seguin, Zachary (SSC/SPC)" userId="a4e53809-9645-435d-b67d-616e03b6dda4" providerId="ADAL" clId="{9501B131-C4ED-C042-BF14-0221C3F1A264}" dt="2025-03-24T18:20:41.221" v="609" actId="20578"/>
        <pc:sldMkLst>
          <pc:docMk/>
          <pc:sldMk cId="2758240811" sldId="2147474146"/>
        </pc:sldMkLst>
      </pc:sldChg>
      <pc:sldChg chg="add modNotesTx">
        <pc:chgData name="Seguin, Zachary (SSC/SPC)" userId="a4e53809-9645-435d-b67d-616e03b6dda4" providerId="ADAL" clId="{9501B131-C4ED-C042-BF14-0221C3F1A264}" dt="2025-03-24T18:24:03.004" v="679" actId="20577"/>
        <pc:sldMkLst>
          <pc:docMk/>
          <pc:sldMk cId="604678736" sldId="2147474147"/>
        </pc:sldMkLst>
      </pc:sldChg>
      <pc:sldChg chg="new del">
        <pc:chgData name="Seguin, Zachary (SSC/SPC)" userId="a4e53809-9645-435d-b67d-616e03b6dda4" providerId="ADAL" clId="{9501B131-C4ED-C042-BF14-0221C3F1A264}" dt="2025-03-24T18:23:52.226" v="648" actId="2696"/>
        <pc:sldMkLst>
          <pc:docMk/>
          <pc:sldMk cId="936823007" sldId="2147474147"/>
        </pc:sldMkLst>
      </pc:sldChg>
      <pc:sldChg chg="new add del">
        <pc:chgData name="Seguin, Zachary (SSC/SPC)" userId="a4e53809-9645-435d-b67d-616e03b6dda4" providerId="ADAL" clId="{9501B131-C4ED-C042-BF14-0221C3F1A264}" dt="2025-03-24T18:23:20.538" v="641" actId="680"/>
        <pc:sldMkLst>
          <pc:docMk/>
          <pc:sldMk cId="2075483930" sldId="2147474147"/>
        </pc:sldMkLst>
      </pc:sldChg>
      <pc:sldChg chg="modSp new mod">
        <pc:chgData name="Seguin, Zachary (SSC/SPC)" userId="a4e53809-9645-435d-b67d-616e03b6dda4" providerId="ADAL" clId="{9501B131-C4ED-C042-BF14-0221C3F1A264}" dt="2025-03-24T18:26:22.348" v="708" actId="20577"/>
        <pc:sldMkLst>
          <pc:docMk/>
          <pc:sldMk cId="208890836" sldId="2147474148"/>
        </pc:sldMkLst>
        <pc:spChg chg="mod">
          <ac:chgData name="Seguin, Zachary (SSC/SPC)" userId="a4e53809-9645-435d-b67d-616e03b6dda4" providerId="ADAL" clId="{9501B131-C4ED-C042-BF14-0221C3F1A264}" dt="2025-03-24T18:24:27.432" v="696" actId="20577"/>
          <ac:spMkLst>
            <pc:docMk/>
            <pc:sldMk cId="208890836" sldId="2147474148"/>
            <ac:spMk id="2" creationId="{E0A63A52-EAB0-CE9C-C8B2-596A72FD1125}"/>
          </ac:spMkLst>
        </pc:spChg>
        <pc:spChg chg="mod">
          <ac:chgData name="Seguin, Zachary (SSC/SPC)" userId="a4e53809-9645-435d-b67d-616e03b6dda4" providerId="ADAL" clId="{9501B131-C4ED-C042-BF14-0221C3F1A264}" dt="2025-03-24T18:26:22.348" v="708" actId="20577"/>
          <ac:spMkLst>
            <pc:docMk/>
            <pc:sldMk cId="208890836" sldId="2147474148"/>
            <ac:spMk id="3" creationId="{A01DA30F-F5B4-E540-CA7D-0EFF224E2364}"/>
          </ac:spMkLst>
        </pc:spChg>
      </pc:sldChg>
      <pc:sldChg chg="delSp modNotesTx">
        <pc:chgData name="Seguin, Zachary (SSC/SPC)" userId="a4e53809-9645-435d-b67d-616e03b6dda4" providerId="ADAL" clId="{9501B131-C4ED-C042-BF14-0221C3F1A264}" dt="2025-03-25T12:43:47.392" v="757" actId="478"/>
        <pc:sldMkLst>
          <pc:docMk/>
          <pc:sldMk cId="1886308842" sldId="2147474149"/>
        </pc:sldMkLst>
      </pc:sldChg>
    </pc:docChg>
  </pc:docChgLst>
  <pc:docChgLst>
    <pc:chgData name="Seguin, Zachary (SSC/SPC)" userId="a4e53809-9645-435d-b67d-616e03b6dda4" providerId="ADAL" clId="{CE1667D7-B320-1B4E-8A46-C8F8362AF318}"/>
    <pc:docChg chg="undo custSel addSld delSld modSld modSection">
      <pc:chgData name="Seguin, Zachary (SSC/SPC)" userId="a4e53809-9645-435d-b67d-616e03b6dda4" providerId="ADAL" clId="{CE1667D7-B320-1B4E-8A46-C8F8362AF318}" dt="2025-04-09T14:08:01.843" v="804" actId="20577"/>
      <pc:docMkLst>
        <pc:docMk/>
      </pc:docMkLst>
      <pc:sldChg chg="modSp mod">
        <pc:chgData name="Seguin, Zachary (SSC/SPC)" userId="a4e53809-9645-435d-b67d-616e03b6dda4" providerId="ADAL" clId="{CE1667D7-B320-1B4E-8A46-C8F8362AF318}" dt="2025-04-09T12:34:53.739" v="18" actId="20577"/>
        <pc:sldMkLst>
          <pc:docMk/>
          <pc:sldMk cId="1503206542" sldId="2147474108"/>
        </pc:sldMkLst>
        <pc:spChg chg="mod">
          <ac:chgData name="Seguin, Zachary (SSC/SPC)" userId="a4e53809-9645-435d-b67d-616e03b6dda4" providerId="ADAL" clId="{CE1667D7-B320-1B4E-8A46-C8F8362AF318}" dt="2025-04-09T12:34:53.739" v="18" actId="20577"/>
          <ac:spMkLst>
            <pc:docMk/>
            <pc:sldMk cId="1503206542" sldId="2147474108"/>
            <ac:spMk id="13" creationId="{52ADD81A-1CA8-5FC7-FD25-E48211603721}"/>
          </ac:spMkLst>
        </pc:spChg>
      </pc:sldChg>
      <pc:sldChg chg="modSp add del mod">
        <pc:chgData name="Seguin, Zachary (SSC/SPC)" userId="a4e53809-9645-435d-b67d-616e03b6dda4" providerId="ADAL" clId="{CE1667D7-B320-1B4E-8A46-C8F8362AF318}" dt="2025-04-09T14:08:01.843" v="804" actId="20577"/>
        <pc:sldMkLst>
          <pc:docMk/>
          <pc:sldMk cId="836485183" sldId="2147474152"/>
        </pc:sldMkLst>
        <pc:spChg chg="mod">
          <ac:chgData name="Seguin, Zachary (SSC/SPC)" userId="a4e53809-9645-435d-b67d-616e03b6dda4" providerId="ADAL" clId="{CE1667D7-B320-1B4E-8A46-C8F8362AF318}" dt="2025-04-09T14:08:01.843" v="804" actId="20577"/>
          <ac:spMkLst>
            <pc:docMk/>
            <pc:sldMk cId="836485183" sldId="2147474152"/>
            <ac:spMk id="13" creationId="{52ADD81A-1CA8-5FC7-FD25-E48211603721}"/>
          </ac:spMkLst>
        </pc:spChg>
      </pc:sldChg>
      <pc:sldChg chg="modSp add mod">
        <pc:chgData name="Seguin, Zachary (SSC/SPC)" userId="a4e53809-9645-435d-b67d-616e03b6dda4" providerId="ADAL" clId="{CE1667D7-B320-1B4E-8A46-C8F8362AF318}" dt="2025-04-09T12:41:39.136" v="682" actId="20577"/>
        <pc:sldMkLst>
          <pc:docMk/>
          <pc:sldMk cId="541546848" sldId="2147474153"/>
        </pc:sldMkLst>
        <pc:spChg chg="mod">
          <ac:chgData name="Seguin, Zachary (SSC/SPC)" userId="a4e53809-9645-435d-b67d-616e03b6dda4" providerId="ADAL" clId="{CE1667D7-B320-1B4E-8A46-C8F8362AF318}" dt="2025-04-09T12:41:39.136" v="682" actId="20577"/>
          <ac:spMkLst>
            <pc:docMk/>
            <pc:sldMk cId="541546848" sldId="2147474153"/>
            <ac:spMk id="13" creationId="{1E3127AB-AB6C-DC81-B6E5-DEFAB6E03ECB}"/>
          </ac:spMkLst>
        </pc:spChg>
      </pc:sldChg>
    </pc:docChg>
  </pc:docChgLst>
  <pc:docChgLst>
    <pc:chgData name="Hearn, William (SSC/SPC)" userId="21232bb4-e5f6-49bf-9e0c-4c307666507d" providerId="ADAL" clId="{C2DE564E-294E-49F0-974B-F1A9345CB0B5}"/>
    <pc:docChg chg="custSel modSld">
      <pc:chgData name="Hearn, William (SSC/SPC)" userId="21232bb4-e5f6-49bf-9e0c-4c307666507d" providerId="ADAL" clId="{C2DE564E-294E-49F0-974B-F1A9345CB0B5}" dt="2024-12-03T16:56:52.527" v="474" actId="1038"/>
      <pc:docMkLst>
        <pc:docMk/>
      </pc:docMkLst>
      <pc:sldChg chg="modSp mod modNotesTx">
        <pc:chgData name="Hearn, William (SSC/SPC)" userId="21232bb4-e5f6-49bf-9e0c-4c307666507d" providerId="ADAL" clId="{C2DE564E-294E-49F0-974B-F1A9345CB0B5}" dt="2024-12-03T16:56:52.527" v="474" actId="1038"/>
        <pc:sldMkLst>
          <pc:docMk/>
          <pc:sldMk cId="387645369" sldId="258"/>
        </pc:sldMkLst>
      </pc:sldChg>
      <pc:sldChg chg="modNotesTx">
        <pc:chgData name="Hearn, William (SSC/SPC)" userId="21232bb4-e5f6-49bf-9e0c-4c307666507d" providerId="ADAL" clId="{C2DE564E-294E-49F0-974B-F1A9345CB0B5}" dt="2024-12-03T15:52:02.535" v="469" actId="20577"/>
        <pc:sldMkLst>
          <pc:docMk/>
          <pc:sldMk cId="1808210429" sldId="2147474083"/>
        </pc:sldMkLst>
      </pc:sldChg>
      <pc:sldChg chg="modNotesTx">
        <pc:chgData name="Hearn, William (SSC/SPC)" userId="21232bb4-e5f6-49bf-9e0c-4c307666507d" providerId="ADAL" clId="{C2DE564E-294E-49F0-974B-F1A9345CB0B5}" dt="2024-12-03T15:30:21.879" v="450"/>
        <pc:sldMkLst>
          <pc:docMk/>
          <pc:sldMk cId="3614673478" sldId="2147474085"/>
        </pc:sldMkLst>
      </pc:sldChg>
    </pc:docChg>
  </pc:docChgLst>
  <pc:docChgLst>
    <pc:chgData name="Hearn, William (SSC/SPC)" userId="21232bb4-e5f6-49bf-9e0c-4c307666507d" providerId="ADAL" clId="{28F8BA8A-53E0-4C08-87BB-20E094A267F9}"/>
    <pc:docChg chg="undo redo custSel addSld delSld modSld sldOrd addSection delSection modSection">
      <pc:chgData name="Hearn, William (SSC/SPC)" userId="21232bb4-e5f6-49bf-9e0c-4c307666507d" providerId="ADAL" clId="{28F8BA8A-53E0-4C08-87BB-20E094A267F9}" dt="2025-03-26T12:37:23.204" v="5010" actId="20577"/>
      <pc:docMkLst>
        <pc:docMk/>
      </pc:docMkLst>
      <pc:sldChg chg="modSp mod modNotesTx">
        <pc:chgData name="Hearn, William (SSC/SPC)" userId="21232bb4-e5f6-49bf-9e0c-4c307666507d" providerId="ADAL" clId="{28F8BA8A-53E0-4C08-87BB-20E094A267F9}" dt="2025-03-25T03:26:30.422" v="3438" actId="113"/>
        <pc:sldMkLst>
          <pc:docMk/>
          <pc:sldMk cId="387645369" sldId="258"/>
        </pc:sldMkLst>
        <pc:spChg chg="mod">
          <ac:chgData name="Hearn, William (SSC/SPC)" userId="21232bb4-e5f6-49bf-9e0c-4c307666507d" providerId="ADAL" clId="{28F8BA8A-53E0-4C08-87BB-20E094A267F9}" dt="2025-03-23T17:40:58.436" v="16" actId="20577"/>
          <ac:spMkLst>
            <pc:docMk/>
            <pc:sldMk cId="387645369" sldId="258"/>
            <ac:spMk id="2" creationId="{900378EB-1290-4623-B240-0B95ACD7F5BC}"/>
          </ac:spMkLst>
        </pc:spChg>
        <pc:spChg chg="mod">
          <ac:chgData name="Hearn, William (SSC/SPC)" userId="21232bb4-e5f6-49bf-9e0c-4c307666507d" providerId="ADAL" clId="{28F8BA8A-53E0-4C08-87BB-20E094A267F9}" dt="2025-03-23T17:41:05.996" v="50" actId="20577"/>
          <ac:spMkLst>
            <pc:docMk/>
            <pc:sldMk cId="387645369" sldId="258"/>
            <ac:spMk id="3" creationId="{BB23A851-5D1E-44B1-9C46-B12C2C12390B}"/>
          </ac:spMkLst>
        </pc:spChg>
        <pc:spChg chg="mod">
          <ac:chgData name="Hearn, William (SSC/SPC)" userId="21232bb4-e5f6-49bf-9e0c-4c307666507d" providerId="ADAL" clId="{28F8BA8A-53E0-4C08-87BB-20E094A267F9}" dt="2025-03-25T03:26:30.422" v="3438" actId="113"/>
          <ac:spMkLst>
            <pc:docMk/>
            <pc:sldMk cId="387645369" sldId="258"/>
            <ac:spMk id="4" creationId="{2EDDB835-5C3D-4671-80AF-D462153896D7}"/>
          </ac:spMkLst>
        </pc:spChg>
      </pc:sldChg>
      <pc:sldChg chg="addSp delSp modSp mod modNotesTx">
        <pc:chgData name="Hearn, William (SSC/SPC)" userId="21232bb4-e5f6-49bf-9e0c-4c307666507d" providerId="ADAL" clId="{28F8BA8A-53E0-4C08-87BB-20E094A267F9}" dt="2025-03-25T16:50:35.482" v="4700" actId="20577"/>
        <pc:sldMkLst>
          <pc:docMk/>
          <pc:sldMk cId="233004959" sldId="2147474049"/>
        </pc:sldMkLst>
      </pc:sldChg>
      <pc:sldChg chg="del">
        <pc:chgData name="Hearn, William (SSC/SPC)" userId="21232bb4-e5f6-49bf-9e0c-4c307666507d" providerId="ADAL" clId="{28F8BA8A-53E0-4C08-87BB-20E094A267F9}" dt="2025-03-23T17:41:40.759" v="58" actId="2696"/>
        <pc:sldMkLst>
          <pc:docMk/>
          <pc:sldMk cId="225979755" sldId="2147474069"/>
        </pc:sldMkLst>
      </pc:sldChg>
      <pc:sldChg chg="add">
        <pc:chgData name="Hearn, William (SSC/SPC)" userId="21232bb4-e5f6-49bf-9e0c-4c307666507d" providerId="ADAL" clId="{28F8BA8A-53E0-4C08-87BB-20E094A267F9}" dt="2025-03-23T17:41:46.026" v="59"/>
        <pc:sldMkLst>
          <pc:docMk/>
          <pc:sldMk cId="3596944507" sldId="2147474069"/>
        </pc:sldMkLst>
      </pc:sldChg>
      <pc:sldChg chg="modSp add mod modNotesTx">
        <pc:chgData name="Hearn, William (SSC/SPC)" userId="21232bb4-e5f6-49bf-9e0c-4c307666507d" providerId="ADAL" clId="{28F8BA8A-53E0-4C08-87BB-20E094A267F9}" dt="2025-03-25T16:52:47.785" v="4722" actId="20577"/>
        <pc:sldMkLst>
          <pc:docMk/>
          <pc:sldMk cId="374510987" sldId="2147474075"/>
        </pc:sldMkLst>
      </pc:sldChg>
      <pc:sldChg chg="delSp modSp mod ord delAnim modNotesTx">
        <pc:chgData name="Hearn, William (SSC/SPC)" userId="21232bb4-e5f6-49bf-9e0c-4c307666507d" providerId="ADAL" clId="{28F8BA8A-53E0-4C08-87BB-20E094A267F9}" dt="2025-03-25T16:45:41.057" v="4531" actId="20577"/>
        <pc:sldMkLst>
          <pc:docMk/>
          <pc:sldMk cId="734301959" sldId="2147474083"/>
        </pc:sldMkLst>
      </pc:sldChg>
      <pc:sldChg chg="addSp delSp modSp mod ord modNotesTx">
        <pc:chgData name="Hearn, William (SSC/SPC)" userId="21232bb4-e5f6-49bf-9e0c-4c307666507d" providerId="ADAL" clId="{28F8BA8A-53E0-4C08-87BB-20E094A267F9}" dt="2025-03-25T16:46:49.129" v="4553" actId="20577"/>
        <pc:sldMkLst>
          <pc:docMk/>
          <pc:sldMk cId="3897496714" sldId="2147474093"/>
        </pc:sldMkLst>
      </pc:sldChg>
      <pc:sldChg chg="del">
        <pc:chgData name="Hearn, William (SSC/SPC)" userId="21232bb4-e5f6-49bf-9e0c-4c307666507d" providerId="ADAL" clId="{28F8BA8A-53E0-4C08-87BB-20E094A267F9}" dt="2025-03-23T17:41:40.759" v="58" actId="2696"/>
        <pc:sldMkLst>
          <pc:docMk/>
          <pc:sldMk cId="3082230001" sldId="2147474101"/>
        </pc:sldMkLst>
      </pc:sldChg>
      <pc:sldChg chg="add">
        <pc:chgData name="Hearn, William (SSC/SPC)" userId="21232bb4-e5f6-49bf-9e0c-4c307666507d" providerId="ADAL" clId="{28F8BA8A-53E0-4C08-87BB-20E094A267F9}" dt="2025-03-23T17:41:46.026" v="59"/>
        <pc:sldMkLst>
          <pc:docMk/>
          <pc:sldMk cId="4232591585" sldId="2147474101"/>
        </pc:sldMkLst>
      </pc:sldChg>
      <pc:sldChg chg="modSp mod modNotesTx">
        <pc:chgData name="Hearn, William (SSC/SPC)" userId="21232bb4-e5f6-49bf-9e0c-4c307666507d" providerId="ADAL" clId="{28F8BA8A-53E0-4C08-87BB-20E094A267F9}" dt="2025-03-25T16:47:35.695" v="4555" actId="20577"/>
        <pc:sldMkLst>
          <pc:docMk/>
          <pc:sldMk cId="3048261402" sldId="2147474107"/>
        </pc:sldMkLst>
      </pc:sldChg>
      <pc:sldChg chg="modSp mod modNotesTx">
        <pc:chgData name="Hearn, William (SSC/SPC)" userId="21232bb4-e5f6-49bf-9e0c-4c307666507d" providerId="ADAL" clId="{28F8BA8A-53E0-4C08-87BB-20E094A267F9}" dt="2025-03-25T16:51:50.583" v="4717" actId="20577"/>
        <pc:sldMkLst>
          <pc:docMk/>
          <pc:sldMk cId="1503206542" sldId="2147474108"/>
        </pc:sldMkLst>
        <pc:spChg chg="mod">
          <ac:chgData name="Hearn, William (SSC/SPC)" userId="21232bb4-e5f6-49bf-9e0c-4c307666507d" providerId="ADAL" clId="{28F8BA8A-53E0-4C08-87BB-20E094A267F9}" dt="2025-03-25T03:06:15.651" v="3308"/>
          <ac:spMkLst>
            <pc:docMk/>
            <pc:sldMk cId="1503206542" sldId="2147474108"/>
            <ac:spMk id="3" creationId="{32D5A441-B0DA-575A-E63C-ED215BBCA06B}"/>
          </ac:spMkLst>
        </pc:spChg>
      </pc:sldChg>
      <pc:sldChg chg="modSp mod modNotesTx">
        <pc:chgData name="Hearn, William (SSC/SPC)" userId="21232bb4-e5f6-49bf-9e0c-4c307666507d" providerId="ADAL" clId="{28F8BA8A-53E0-4C08-87BB-20E094A267F9}" dt="2025-03-25T16:49:23.536" v="4671" actId="20577"/>
        <pc:sldMkLst>
          <pc:docMk/>
          <pc:sldMk cId="824906530" sldId="2147474109"/>
        </pc:sldMkLst>
      </pc:sldChg>
      <pc:sldChg chg="modSp del mod ord">
        <pc:chgData name="Hearn, William (SSC/SPC)" userId="21232bb4-e5f6-49bf-9e0c-4c307666507d" providerId="ADAL" clId="{28F8BA8A-53E0-4C08-87BB-20E094A267F9}" dt="2025-03-25T03:16:45.515" v="3343" actId="47"/>
        <pc:sldMkLst>
          <pc:docMk/>
          <pc:sldMk cId="2922451405" sldId="2147474112"/>
        </pc:sldMkLst>
        <pc:spChg chg="mod">
          <ac:chgData name="Hearn, William (SSC/SPC)" userId="21232bb4-e5f6-49bf-9e0c-4c307666507d" providerId="ADAL" clId="{28F8BA8A-53E0-4C08-87BB-20E094A267F9}" dt="2025-03-25T03:07:04.688" v="3314"/>
          <ac:spMkLst>
            <pc:docMk/>
            <pc:sldMk cId="2922451405" sldId="2147474112"/>
            <ac:spMk id="3" creationId="{128271D7-C9ED-A973-0A98-F5D14840E950}"/>
          </ac:spMkLst>
        </pc:spChg>
      </pc:sldChg>
      <pc:sldChg chg="del">
        <pc:chgData name="Hearn, William (SSC/SPC)" userId="21232bb4-e5f6-49bf-9e0c-4c307666507d" providerId="ADAL" clId="{28F8BA8A-53E0-4C08-87BB-20E094A267F9}" dt="2025-03-23T17:41:40.759" v="58" actId="2696"/>
        <pc:sldMkLst>
          <pc:docMk/>
          <pc:sldMk cId="864485566" sldId="2147474113"/>
        </pc:sldMkLst>
      </pc:sldChg>
      <pc:sldChg chg="add">
        <pc:chgData name="Hearn, William (SSC/SPC)" userId="21232bb4-e5f6-49bf-9e0c-4c307666507d" providerId="ADAL" clId="{28F8BA8A-53E0-4C08-87BB-20E094A267F9}" dt="2025-03-23T17:41:46.026" v="59"/>
        <pc:sldMkLst>
          <pc:docMk/>
          <pc:sldMk cId="2880833254" sldId="2147474113"/>
        </pc:sldMkLst>
      </pc:sldChg>
      <pc:sldChg chg="add del">
        <pc:chgData name="Hearn, William (SSC/SPC)" userId="21232bb4-e5f6-49bf-9e0c-4c307666507d" providerId="ADAL" clId="{28F8BA8A-53E0-4C08-87BB-20E094A267F9}" dt="2025-03-23T17:42:18.232" v="61" actId="47"/>
        <pc:sldMkLst>
          <pc:docMk/>
          <pc:sldMk cId="3947742603" sldId="2147474115"/>
        </pc:sldMkLst>
      </pc:sldChg>
      <pc:sldChg chg="modSp add mod ord modNotesTx">
        <pc:chgData name="Hearn, William (SSC/SPC)" userId="21232bb4-e5f6-49bf-9e0c-4c307666507d" providerId="ADAL" clId="{28F8BA8A-53E0-4C08-87BB-20E094A267F9}" dt="2025-03-25T13:56:49.973" v="4057" actId="20577"/>
        <pc:sldMkLst>
          <pc:docMk/>
          <pc:sldMk cId="2109670895" sldId="2147474117"/>
        </pc:sldMkLst>
      </pc:sldChg>
      <pc:sldChg chg="add ord modNotesTx">
        <pc:chgData name="Hearn, William (SSC/SPC)" userId="21232bb4-e5f6-49bf-9e0c-4c307666507d" providerId="ADAL" clId="{28F8BA8A-53E0-4C08-87BB-20E094A267F9}" dt="2025-03-23T18:01:18.601" v="67" actId="20577"/>
        <pc:sldMkLst>
          <pc:docMk/>
          <pc:sldMk cId="2243094858" sldId="2147474118"/>
        </pc:sldMkLst>
      </pc:sldChg>
      <pc:sldChg chg="modSp add mod modNotesTx">
        <pc:chgData name="Hearn, William (SSC/SPC)" userId="21232bb4-e5f6-49bf-9e0c-4c307666507d" providerId="ADAL" clId="{28F8BA8A-53E0-4C08-87BB-20E094A267F9}" dt="2025-03-25T16:41:27.779" v="4514" actId="20577"/>
        <pc:sldMkLst>
          <pc:docMk/>
          <pc:sldMk cId="3975679535" sldId="2147474119"/>
        </pc:sldMkLst>
      </pc:sldChg>
      <pc:sldChg chg="add">
        <pc:chgData name="Hearn, William (SSC/SPC)" userId="21232bb4-e5f6-49bf-9e0c-4c307666507d" providerId="ADAL" clId="{28F8BA8A-53E0-4C08-87BB-20E094A267F9}" dt="2025-03-23T17:39:59.864" v="3"/>
        <pc:sldMkLst>
          <pc:docMk/>
          <pc:sldMk cId="594772310" sldId="2147474121"/>
        </pc:sldMkLst>
      </pc:sldChg>
      <pc:sldChg chg="modSp add mod modNotesTx">
        <pc:chgData name="Hearn, William (SSC/SPC)" userId="21232bb4-e5f6-49bf-9e0c-4c307666507d" providerId="ADAL" clId="{28F8BA8A-53E0-4C08-87BB-20E094A267F9}" dt="2025-03-25T16:42:27.707" v="4520" actId="20577"/>
        <pc:sldMkLst>
          <pc:docMk/>
          <pc:sldMk cId="3965345094" sldId="2147474122"/>
        </pc:sldMkLst>
      </pc:sldChg>
      <pc:sldChg chg="modSp add mod ord modNotesTx">
        <pc:chgData name="Hearn, William (SSC/SPC)" userId="21232bb4-e5f6-49bf-9e0c-4c307666507d" providerId="ADAL" clId="{28F8BA8A-53E0-4C08-87BB-20E094A267F9}" dt="2025-03-25T16:44:39.505" v="4526" actId="20577"/>
        <pc:sldMkLst>
          <pc:docMk/>
          <pc:sldMk cId="790611687" sldId="2147474123"/>
        </pc:sldMkLst>
      </pc:sldChg>
      <pc:sldChg chg="add">
        <pc:chgData name="Hearn, William (SSC/SPC)" userId="21232bb4-e5f6-49bf-9e0c-4c307666507d" providerId="ADAL" clId="{28F8BA8A-53E0-4C08-87BB-20E094A267F9}" dt="2025-03-23T17:39:59.864" v="3"/>
        <pc:sldMkLst>
          <pc:docMk/>
          <pc:sldMk cId="2508864448" sldId="2147474124"/>
        </pc:sldMkLst>
      </pc:sldChg>
      <pc:sldChg chg="add">
        <pc:chgData name="Hearn, William (SSC/SPC)" userId="21232bb4-e5f6-49bf-9e0c-4c307666507d" providerId="ADAL" clId="{28F8BA8A-53E0-4C08-87BB-20E094A267F9}" dt="2025-03-23T17:39:59.864" v="3"/>
        <pc:sldMkLst>
          <pc:docMk/>
          <pc:sldMk cId="4061264442" sldId="2147474125"/>
        </pc:sldMkLst>
      </pc:sldChg>
      <pc:sldChg chg="add del">
        <pc:chgData name="Hearn, William (SSC/SPC)" userId="21232bb4-e5f6-49bf-9e0c-4c307666507d" providerId="ADAL" clId="{28F8BA8A-53E0-4C08-87BB-20E094A267F9}" dt="2025-03-23T18:00:53.031" v="66" actId="47"/>
        <pc:sldMkLst>
          <pc:docMk/>
          <pc:sldMk cId="3025242080" sldId="2147474126"/>
        </pc:sldMkLst>
      </pc:sldChg>
      <pc:sldChg chg="add">
        <pc:chgData name="Hearn, William (SSC/SPC)" userId="21232bb4-e5f6-49bf-9e0c-4c307666507d" providerId="ADAL" clId="{28F8BA8A-53E0-4C08-87BB-20E094A267F9}" dt="2025-03-23T17:39:59.864" v="3"/>
        <pc:sldMkLst>
          <pc:docMk/>
          <pc:sldMk cId="1562753644" sldId="2147474127"/>
        </pc:sldMkLst>
      </pc:sldChg>
      <pc:sldChg chg="add">
        <pc:chgData name="Hearn, William (SSC/SPC)" userId="21232bb4-e5f6-49bf-9e0c-4c307666507d" providerId="ADAL" clId="{28F8BA8A-53E0-4C08-87BB-20E094A267F9}" dt="2025-03-23T17:39:59.864" v="3"/>
        <pc:sldMkLst>
          <pc:docMk/>
          <pc:sldMk cId="2657913854" sldId="2147474128"/>
        </pc:sldMkLst>
      </pc:sldChg>
      <pc:sldChg chg="add">
        <pc:chgData name="Hearn, William (SSC/SPC)" userId="21232bb4-e5f6-49bf-9e0c-4c307666507d" providerId="ADAL" clId="{28F8BA8A-53E0-4C08-87BB-20E094A267F9}" dt="2025-03-23T17:39:59.864" v="3"/>
        <pc:sldMkLst>
          <pc:docMk/>
          <pc:sldMk cId="1870130323" sldId="2147474129"/>
        </pc:sldMkLst>
      </pc:sldChg>
      <pc:sldChg chg="add">
        <pc:chgData name="Hearn, William (SSC/SPC)" userId="21232bb4-e5f6-49bf-9e0c-4c307666507d" providerId="ADAL" clId="{28F8BA8A-53E0-4C08-87BB-20E094A267F9}" dt="2025-03-23T17:39:59.864" v="3"/>
        <pc:sldMkLst>
          <pc:docMk/>
          <pc:sldMk cId="3826456330" sldId="2147474130"/>
        </pc:sldMkLst>
      </pc:sldChg>
      <pc:sldChg chg="add">
        <pc:chgData name="Hearn, William (SSC/SPC)" userId="21232bb4-e5f6-49bf-9e0c-4c307666507d" providerId="ADAL" clId="{28F8BA8A-53E0-4C08-87BB-20E094A267F9}" dt="2025-03-23T17:39:59.864" v="3"/>
        <pc:sldMkLst>
          <pc:docMk/>
          <pc:sldMk cId="4278166383" sldId="2147474131"/>
        </pc:sldMkLst>
      </pc:sldChg>
      <pc:sldChg chg="add ord">
        <pc:chgData name="Hearn, William (SSC/SPC)" userId="21232bb4-e5f6-49bf-9e0c-4c307666507d" providerId="ADAL" clId="{28F8BA8A-53E0-4C08-87BB-20E094A267F9}" dt="2025-03-24T00:18:38.797" v="70"/>
        <pc:sldMkLst>
          <pc:docMk/>
          <pc:sldMk cId="2374106612" sldId="2147474132"/>
        </pc:sldMkLst>
      </pc:sldChg>
      <pc:sldChg chg="modSp mod modNotesTx">
        <pc:chgData name="Hearn, William (SSC/SPC)" userId="21232bb4-e5f6-49bf-9e0c-4c307666507d" providerId="ADAL" clId="{28F8BA8A-53E0-4C08-87BB-20E094A267F9}" dt="2025-03-25T16:37:32.203" v="4488" actId="20577"/>
        <pc:sldMkLst>
          <pc:docMk/>
          <pc:sldMk cId="1274431061" sldId="2147474133"/>
        </pc:sldMkLst>
      </pc:sldChg>
      <pc:sldChg chg="modSp mod">
        <pc:chgData name="Hearn, William (SSC/SPC)" userId="21232bb4-e5f6-49bf-9e0c-4c307666507d" providerId="ADAL" clId="{28F8BA8A-53E0-4C08-87BB-20E094A267F9}" dt="2025-03-25T01:11:13.696" v="1829"/>
        <pc:sldMkLst>
          <pc:docMk/>
          <pc:sldMk cId="1793908298" sldId="2147474135"/>
        </pc:sldMkLst>
      </pc:sldChg>
      <pc:sldChg chg="modSp mod modNotesTx">
        <pc:chgData name="Hearn, William (SSC/SPC)" userId="21232bb4-e5f6-49bf-9e0c-4c307666507d" providerId="ADAL" clId="{28F8BA8A-53E0-4C08-87BB-20E094A267F9}" dt="2025-03-25T16:38:44.757" v="4501" actId="20577"/>
        <pc:sldMkLst>
          <pc:docMk/>
          <pc:sldMk cId="2340538054" sldId="2147474137"/>
        </pc:sldMkLst>
      </pc:sldChg>
      <pc:sldChg chg="modSp mod modNotesTx">
        <pc:chgData name="Hearn, William (SSC/SPC)" userId="21232bb4-e5f6-49bf-9e0c-4c307666507d" providerId="ADAL" clId="{28F8BA8A-53E0-4C08-87BB-20E094A267F9}" dt="2025-03-25T16:40:06.856" v="4509" actId="20577"/>
        <pc:sldMkLst>
          <pc:docMk/>
          <pc:sldMk cId="1340662677" sldId="2147474138"/>
        </pc:sldMkLst>
      </pc:sldChg>
      <pc:sldChg chg="modSp mod ord modNotesTx">
        <pc:chgData name="Hearn, William (SSC/SPC)" userId="21232bb4-e5f6-49bf-9e0c-4c307666507d" providerId="ADAL" clId="{28F8BA8A-53E0-4C08-87BB-20E094A267F9}" dt="2025-03-25T13:34:44.401" v="4005" actId="113"/>
        <pc:sldMkLst>
          <pc:docMk/>
          <pc:sldMk cId="4294746111" sldId="2147474139"/>
        </pc:sldMkLst>
      </pc:sldChg>
      <pc:sldChg chg="modSp mod modNotesTx">
        <pc:chgData name="Hearn, William (SSC/SPC)" userId="21232bb4-e5f6-49bf-9e0c-4c307666507d" providerId="ADAL" clId="{28F8BA8A-53E0-4C08-87BB-20E094A267F9}" dt="2025-03-25T18:06:15.324" v="4727" actId="20577"/>
        <pc:sldMkLst>
          <pc:docMk/>
          <pc:sldMk cId="1508651614" sldId="2147474143"/>
        </pc:sldMkLst>
      </pc:sldChg>
      <pc:sldChg chg="modSp mod modNotesTx">
        <pc:chgData name="Hearn, William (SSC/SPC)" userId="21232bb4-e5f6-49bf-9e0c-4c307666507d" providerId="ADAL" clId="{28F8BA8A-53E0-4C08-87BB-20E094A267F9}" dt="2025-03-25T18:07:46.960" v="4755" actId="20577"/>
        <pc:sldMkLst>
          <pc:docMk/>
          <pc:sldMk cId="113987824" sldId="2147474144"/>
        </pc:sldMkLst>
      </pc:sldChg>
      <pc:sldChg chg="modSp mod modNotesTx">
        <pc:chgData name="Hearn, William (SSC/SPC)" userId="21232bb4-e5f6-49bf-9e0c-4c307666507d" providerId="ADAL" clId="{28F8BA8A-53E0-4C08-87BB-20E094A267F9}" dt="2025-03-25T18:08:16.601" v="4756" actId="20577"/>
        <pc:sldMkLst>
          <pc:docMk/>
          <pc:sldMk cId="744670315" sldId="2147474145"/>
        </pc:sldMkLst>
      </pc:sldChg>
      <pc:sldChg chg="addSp delSp modSp mod modNotesTx">
        <pc:chgData name="Hearn, William (SSC/SPC)" userId="21232bb4-e5f6-49bf-9e0c-4c307666507d" providerId="ADAL" clId="{28F8BA8A-53E0-4C08-87BB-20E094A267F9}" dt="2025-03-26T12:37:13.406" v="5006"/>
        <pc:sldMkLst>
          <pc:docMk/>
          <pc:sldMk cId="2758240811" sldId="2147474146"/>
        </pc:sldMkLst>
      </pc:sldChg>
      <pc:sldChg chg="addSp delSp modSp mod modNotesTx">
        <pc:chgData name="Hearn, William (SSC/SPC)" userId="21232bb4-e5f6-49bf-9e0c-4c307666507d" providerId="ADAL" clId="{28F8BA8A-53E0-4C08-87BB-20E094A267F9}" dt="2025-03-25T01:11:31.677" v="1883" actId="20577"/>
        <pc:sldMkLst>
          <pc:docMk/>
          <pc:sldMk cId="604678736" sldId="2147474147"/>
        </pc:sldMkLst>
      </pc:sldChg>
      <pc:sldChg chg="modNotesTx">
        <pc:chgData name="Hearn, William (SSC/SPC)" userId="21232bb4-e5f6-49bf-9e0c-4c307666507d" providerId="ADAL" clId="{28F8BA8A-53E0-4C08-87BB-20E094A267F9}" dt="2025-03-25T16:52:04.250" v="4721" actId="20577"/>
        <pc:sldMkLst>
          <pc:docMk/>
          <pc:sldMk cId="208890836" sldId="2147474148"/>
        </pc:sldMkLst>
      </pc:sldChg>
      <pc:sldChg chg="delSp add mod ord delAnim modNotesTx">
        <pc:chgData name="Hearn, William (SSC/SPC)" userId="21232bb4-e5f6-49bf-9e0c-4c307666507d" providerId="ADAL" clId="{28F8BA8A-53E0-4C08-87BB-20E094A267F9}" dt="2025-03-25T16:47:57.086" v="4577" actId="20577"/>
        <pc:sldMkLst>
          <pc:docMk/>
          <pc:sldMk cId="1886308842" sldId="2147474149"/>
        </pc:sldMkLst>
      </pc:sldChg>
      <pc:sldChg chg="new del">
        <pc:chgData name="Hearn, William (SSC/SPC)" userId="21232bb4-e5f6-49bf-9e0c-4c307666507d" providerId="ADAL" clId="{28F8BA8A-53E0-4C08-87BB-20E094A267F9}" dt="2025-03-25T03:25:36.616" v="3428" actId="680"/>
        <pc:sldMkLst>
          <pc:docMk/>
          <pc:sldMk cId="900121850" sldId="2147474150"/>
        </pc:sldMkLst>
      </pc:sldChg>
      <pc:sldChg chg="delSp modSp add mod modNotesTx">
        <pc:chgData name="Hearn, William (SSC/SPC)" userId="21232bb4-e5f6-49bf-9e0c-4c307666507d" providerId="ADAL" clId="{28F8BA8A-53E0-4C08-87BB-20E094A267F9}" dt="2025-03-25T03:44:05.319" v="3955" actId="20577"/>
        <pc:sldMkLst>
          <pc:docMk/>
          <pc:sldMk cId="1713517572" sldId="2147474150"/>
        </pc:sldMkLst>
        <pc:spChg chg="mod">
          <ac:chgData name="Hearn, William (SSC/SPC)" userId="21232bb4-e5f6-49bf-9e0c-4c307666507d" providerId="ADAL" clId="{28F8BA8A-53E0-4C08-87BB-20E094A267F9}" dt="2025-03-25T03:30:09.584" v="3601" actId="20577"/>
          <ac:spMkLst>
            <pc:docMk/>
            <pc:sldMk cId="1713517572" sldId="2147474150"/>
            <ac:spMk id="2" creationId="{5A6F943B-B8CB-C712-B130-A6F24C51FE1B}"/>
          </ac:spMkLst>
        </pc:spChg>
        <pc:spChg chg="mod">
          <ac:chgData name="Hearn, William (SSC/SPC)" userId="21232bb4-e5f6-49bf-9e0c-4c307666507d" providerId="ADAL" clId="{28F8BA8A-53E0-4C08-87BB-20E094A267F9}" dt="2025-03-25T03:30:31.689" v="3638" actId="20577"/>
          <ac:spMkLst>
            <pc:docMk/>
            <pc:sldMk cId="1713517572" sldId="2147474150"/>
            <ac:spMk id="3" creationId="{128271D7-C9ED-A973-0A98-F5D14840E950}"/>
          </ac:spMkLst>
        </pc:spChg>
        <pc:spChg chg="mod">
          <ac:chgData name="Hearn, William (SSC/SPC)" userId="21232bb4-e5f6-49bf-9e0c-4c307666507d" providerId="ADAL" clId="{28F8BA8A-53E0-4C08-87BB-20E094A267F9}" dt="2025-03-25T03:41:31.439" v="3903" actId="20577"/>
          <ac:spMkLst>
            <pc:docMk/>
            <pc:sldMk cId="1713517572" sldId="2147474150"/>
            <ac:spMk id="10" creationId="{C9436859-9D4B-718C-37CD-BFE642243BD7}"/>
          </ac:spMkLst>
        </pc:spChg>
      </pc:sldChg>
      <pc:sldChg chg="addSp delSp modSp add mod modNotesTx">
        <pc:chgData name="Hearn, William (SSC/SPC)" userId="21232bb4-e5f6-49bf-9e0c-4c307666507d" providerId="ADAL" clId="{28F8BA8A-53E0-4C08-87BB-20E094A267F9}" dt="2025-03-26T12:37:23.204" v="5010" actId="20577"/>
        <pc:sldMkLst>
          <pc:docMk/>
          <pc:sldMk cId="670530084" sldId="2147474151"/>
        </pc:sldMkLst>
      </pc:sldChg>
    </pc:docChg>
  </pc:docChgLst>
  <pc:docChgLst>
    <pc:chgData name="Singh, Simardeep (HC/SC)" userId="S::simardeep.singh_hc-sc.gc.ca#ext#@163gc.onmicrosoft.com::1495f53c-1eb1-42d0-8fa9-c4cbefb50529" providerId="AD" clId="Web-{B55B25BD-4EDE-88CE-F821-4018E6DB8A5A}"/>
    <pc:docChg chg="modSld sldOrd">
      <pc:chgData name="Singh, Simardeep (HC/SC)" userId="S::simardeep.singh_hc-sc.gc.ca#ext#@163gc.onmicrosoft.com::1495f53c-1eb1-42d0-8fa9-c4cbefb50529" providerId="AD" clId="Web-{B55B25BD-4EDE-88CE-F821-4018E6DB8A5A}" dt="2025-03-24T22:53:06.555" v="26" actId="1076"/>
      <pc:docMkLst>
        <pc:docMk/>
      </pc:docMkLst>
      <pc:sldChg chg="modSp">
        <pc:chgData name="Singh, Simardeep (HC/SC)" userId="S::simardeep.singh_hc-sc.gc.ca#ext#@163gc.onmicrosoft.com::1495f53c-1eb1-42d0-8fa9-c4cbefb50529" providerId="AD" clId="Web-{B55B25BD-4EDE-88CE-F821-4018E6DB8A5A}" dt="2025-03-24T22:51:55.882" v="19" actId="20577"/>
        <pc:sldMkLst>
          <pc:docMk/>
          <pc:sldMk cId="233004959" sldId="2147474049"/>
        </pc:sldMkLst>
      </pc:sldChg>
      <pc:sldChg chg="modSp">
        <pc:chgData name="Singh, Simardeep (HC/SC)" userId="S::simardeep.singh_hc-sc.gc.ca#ext#@163gc.onmicrosoft.com::1495f53c-1eb1-42d0-8fa9-c4cbefb50529" providerId="AD" clId="Web-{B55B25BD-4EDE-88CE-F821-4018E6DB8A5A}" dt="2025-03-24T22:51:36.647" v="10" actId="20577"/>
        <pc:sldMkLst>
          <pc:docMk/>
          <pc:sldMk cId="734301959" sldId="2147474083"/>
        </pc:sldMkLst>
      </pc:sldChg>
      <pc:sldChg chg="modSp">
        <pc:chgData name="Singh, Simardeep (HC/SC)" userId="S::simardeep.singh_hc-sc.gc.ca#ext#@163gc.onmicrosoft.com::1495f53c-1eb1-42d0-8fa9-c4cbefb50529" providerId="AD" clId="Web-{B55B25BD-4EDE-88CE-F821-4018E6DB8A5A}" dt="2025-03-24T22:51:45.975" v="13" actId="20577"/>
        <pc:sldMkLst>
          <pc:docMk/>
          <pc:sldMk cId="3048261402" sldId="2147474107"/>
        </pc:sldMkLst>
      </pc:sldChg>
      <pc:sldChg chg="modSp">
        <pc:chgData name="Singh, Simardeep (HC/SC)" userId="S::simardeep.singh_hc-sc.gc.ca#ext#@163gc.onmicrosoft.com::1495f53c-1eb1-42d0-8fa9-c4cbefb50529" providerId="AD" clId="Web-{B55B25BD-4EDE-88CE-F821-4018E6DB8A5A}" dt="2025-03-24T22:52:03.116" v="25" actId="20577"/>
        <pc:sldMkLst>
          <pc:docMk/>
          <pc:sldMk cId="1503206542" sldId="2147474108"/>
        </pc:sldMkLst>
        <pc:spChg chg="mod">
          <ac:chgData name="Singh, Simardeep (HC/SC)" userId="S::simardeep.singh_hc-sc.gc.ca#ext#@163gc.onmicrosoft.com::1495f53c-1eb1-42d0-8fa9-c4cbefb50529" providerId="AD" clId="Web-{B55B25BD-4EDE-88CE-F821-4018E6DB8A5A}" dt="2025-03-24T22:52:03.116" v="25" actId="20577"/>
          <ac:spMkLst>
            <pc:docMk/>
            <pc:sldMk cId="1503206542" sldId="2147474108"/>
            <ac:spMk id="3" creationId="{32D5A441-B0DA-575A-E63C-ED215BBCA06B}"/>
          </ac:spMkLst>
        </pc:spChg>
      </pc:sldChg>
      <pc:sldChg chg="modSp">
        <pc:chgData name="Singh, Simardeep (HC/SC)" userId="S::simardeep.singh_hc-sc.gc.ca#ext#@163gc.onmicrosoft.com::1495f53c-1eb1-42d0-8fa9-c4cbefb50529" providerId="AD" clId="Web-{B55B25BD-4EDE-88CE-F821-4018E6DB8A5A}" dt="2025-03-24T22:51:51.491" v="16" actId="20577"/>
        <pc:sldMkLst>
          <pc:docMk/>
          <pc:sldMk cId="824906530" sldId="2147474109"/>
        </pc:sldMkLst>
      </pc:sldChg>
      <pc:sldChg chg="modSp">
        <pc:chgData name="Singh, Simardeep (HC/SC)" userId="S::simardeep.singh_hc-sc.gc.ca#ext#@163gc.onmicrosoft.com::1495f53c-1eb1-42d0-8fa9-c4cbefb50529" providerId="AD" clId="Web-{B55B25BD-4EDE-88CE-F821-4018E6DB8A5A}" dt="2025-03-24T22:51:25.538" v="7" actId="20577"/>
        <pc:sldMkLst>
          <pc:docMk/>
          <pc:sldMk cId="2922451405" sldId="2147474112"/>
        </pc:sldMkLst>
        <pc:spChg chg="mod">
          <ac:chgData name="Singh, Simardeep (HC/SC)" userId="S::simardeep.singh_hc-sc.gc.ca#ext#@163gc.onmicrosoft.com::1495f53c-1eb1-42d0-8fa9-c4cbefb50529" providerId="AD" clId="Web-{B55B25BD-4EDE-88CE-F821-4018E6DB8A5A}" dt="2025-03-24T22:51:25.538" v="7" actId="20577"/>
          <ac:spMkLst>
            <pc:docMk/>
            <pc:sldMk cId="2922451405" sldId="2147474112"/>
            <ac:spMk id="3" creationId="{128271D7-C9ED-A973-0A98-F5D14840E950}"/>
          </ac:spMkLst>
        </pc:spChg>
      </pc:sldChg>
      <pc:sldChg chg="ord">
        <pc:chgData name="Singh, Simardeep (HC/SC)" userId="S::simardeep.singh_hc-sc.gc.ca#ext#@163gc.onmicrosoft.com::1495f53c-1eb1-42d0-8fa9-c4cbefb50529" providerId="AD" clId="Web-{B55B25BD-4EDE-88CE-F821-4018E6DB8A5A}" dt="2025-03-24T22:51:03.772" v="0"/>
        <pc:sldMkLst>
          <pc:docMk/>
          <pc:sldMk cId="3975679535" sldId="2147474119"/>
        </pc:sldMkLst>
      </pc:sldChg>
      <pc:sldChg chg="modSp">
        <pc:chgData name="Singh, Simardeep (HC/SC)" userId="S::simardeep.singh_hc-sc.gc.ca#ext#@163gc.onmicrosoft.com::1495f53c-1eb1-42d0-8fa9-c4cbefb50529" providerId="AD" clId="Web-{B55B25BD-4EDE-88CE-F821-4018E6DB8A5A}" dt="2025-03-24T22:53:06.555" v="26" actId="1076"/>
        <pc:sldMkLst>
          <pc:docMk/>
          <pc:sldMk cId="3965345094" sldId="2147474122"/>
        </pc:sldMkLst>
      </pc:sldChg>
      <pc:sldChg chg="modSp">
        <pc:chgData name="Singh, Simardeep (HC/SC)" userId="S::simardeep.singh_hc-sc.gc.ca#ext#@163gc.onmicrosoft.com::1495f53c-1eb1-42d0-8fa9-c4cbefb50529" providerId="AD" clId="Web-{B55B25BD-4EDE-88CE-F821-4018E6DB8A5A}" dt="2025-03-24T22:51:18.944" v="5" actId="20577"/>
        <pc:sldMkLst>
          <pc:docMk/>
          <pc:sldMk cId="2340538054" sldId="2147474137"/>
        </pc:sldMkLst>
      </pc:sldChg>
      <pc:sldChg chg="modSp">
        <pc:chgData name="Singh, Simardeep (HC/SC)" userId="S::simardeep.singh_hc-sc.gc.ca#ext#@163gc.onmicrosoft.com::1495f53c-1eb1-42d0-8fa9-c4cbefb50529" providerId="AD" clId="Web-{B55B25BD-4EDE-88CE-F821-4018E6DB8A5A}" dt="2025-03-24T22:51:15.209" v="3" actId="20577"/>
        <pc:sldMkLst>
          <pc:docMk/>
          <pc:sldMk cId="1340662677" sldId="2147474138"/>
        </pc:sldMkLst>
      </pc:sldChg>
    </pc:docChg>
  </pc:docChgLst>
  <pc:docChgLst>
    <pc:chgData name="Kouri, Albert Abdullah (SSC/SPC)" userId="S::albertabdullah.kouri@ssc-spc.gc.ca::07058ec2-d062-4237-9d19-24710dd299af" providerId="AD" clId="Web-{1283CBB4-B22C-06EE-D5CE-90D50C7A1616}"/>
    <pc:docChg chg="modSld">
      <pc:chgData name="Kouri, Albert Abdullah (SSC/SPC)" userId="S::albertabdullah.kouri@ssc-spc.gc.ca::07058ec2-d062-4237-9d19-24710dd299af" providerId="AD" clId="Web-{1283CBB4-B22C-06EE-D5CE-90D50C7A1616}" dt="2025-04-09T13:34:24.983" v="4" actId="20577"/>
      <pc:docMkLst>
        <pc:docMk/>
      </pc:docMkLst>
      <pc:sldChg chg="modSp">
        <pc:chgData name="Kouri, Albert Abdullah (SSC/SPC)" userId="S::albertabdullah.kouri@ssc-spc.gc.ca::07058ec2-d062-4237-9d19-24710dd299af" providerId="AD" clId="Web-{1283CBB4-B22C-06EE-D5CE-90D50C7A1616}" dt="2025-04-09T13:34:24.983" v="4" actId="20577"/>
        <pc:sldMkLst>
          <pc:docMk/>
          <pc:sldMk cId="2922451405" sldId="2147474112"/>
        </pc:sldMkLst>
        <pc:spChg chg="mod">
          <ac:chgData name="Kouri, Albert Abdullah (SSC/SPC)" userId="S::albertabdullah.kouri@ssc-spc.gc.ca::07058ec2-d062-4237-9d19-24710dd299af" providerId="AD" clId="Web-{1283CBB4-B22C-06EE-D5CE-90D50C7A1616}" dt="2025-04-09T13:34:24.983" v="4" actId="20577"/>
          <ac:spMkLst>
            <pc:docMk/>
            <pc:sldMk cId="2922451405" sldId="2147474112"/>
            <ac:spMk id="10" creationId="{C9436859-9D4B-718C-37CD-BFE642243BD7}"/>
          </ac:spMkLst>
        </pc:spChg>
      </pc:sldChg>
    </pc:docChg>
  </pc:docChgLst>
  <pc:docChgLst>
    <pc:chgData name="Hearn, William (SSC/SPC)" userId="21232bb4-e5f6-49bf-9e0c-4c307666507d" providerId="ADAL" clId="{3092D638-3B39-4A35-999B-60B70F83D49F}"/>
    <pc:docChg chg="undo redo custSel addSld delSld modSld sldOrd addSection delSection modSection">
      <pc:chgData name="Hearn, William (SSC/SPC)" userId="21232bb4-e5f6-49bf-9e0c-4c307666507d" providerId="ADAL" clId="{3092D638-3B39-4A35-999B-60B70F83D49F}" dt="2025-03-17T13:36:56.785" v="32181" actId="20577"/>
      <pc:docMkLst>
        <pc:docMk/>
      </pc:docMkLst>
      <pc:sldChg chg="modSp mod modNotesTx">
        <pc:chgData name="Hearn, William (SSC/SPC)" userId="21232bb4-e5f6-49bf-9e0c-4c307666507d" providerId="ADAL" clId="{3092D638-3B39-4A35-999B-60B70F83D49F}" dt="2025-02-18T00:45:06.421" v="30299" actId="20577"/>
        <pc:sldMkLst>
          <pc:docMk/>
          <pc:sldMk cId="387645369" sldId="258"/>
        </pc:sldMkLst>
        <pc:spChg chg="mod">
          <ac:chgData name="Hearn, William (SSC/SPC)" userId="21232bb4-e5f6-49bf-9e0c-4c307666507d" providerId="ADAL" clId="{3092D638-3B39-4A35-999B-60B70F83D49F}" dt="2025-02-14T00:42:05.975" v="10" actId="20577"/>
          <ac:spMkLst>
            <pc:docMk/>
            <pc:sldMk cId="387645369" sldId="258"/>
            <ac:spMk id="3" creationId="{BB23A851-5D1E-44B1-9C46-B12C2C12390B}"/>
          </ac:spMkLst>
        </pc:spChg>
        <pc:spChg chg="mod">
          <ac:chgData name="Hearn, William (SSC/SPC)" userId="21232bb4-e5f6-49bf-9e0c-4c307666507d" providerId="ADAL" clId="{3092D638-3B39-4A35-999B-60B70F83D49F}" dt="2025-02-14T00:42:11.658" v="23" actId="20577"/>
          <ac:spMkLst>
            <pc:docMk/>
            <pc:sldMk cId="387645369" sldId="258"/>
            <ac:spMk id="4" creationId="{2EDDB835-5C3D-4671-80AF-D462153896D7}"/>
          </ac:spMkLst>
        </pc:spChg>
      </pc:sldChg>
      <pc:sldChg chg="modSp mod modNotesTx">
        <pc:chgData name="Hearn, William (SSC/SPC)" userId="21232bb4-e5f6-49bf-9e0c-4c307666507d" providerId="ADAL" clId="{3092D638-3B39-4A35-999B-60B70F83D49F}" dt="2025-02-17T01:10:22.699" v="28510" actId="20577"/>
        <pc:sldMkLst>
          <pc:docMk/>
          <pc:sldMk cId="766503128" sldId="269"/>
        </pc:sldMkLst>
      </pc:sldChg>
      <pc:sldChg chg="modSp mod ord modNotesTx">
        <pc:chgData name="Hearn, William (SSC/SPC)" userId="21232bb4-e5f6-49bf-9e0c-4c307666507d" providerId="ADAL" clId="{3092D638-3B39-4A35-999B-60B70F83D49F}" dt="2025-02-16T18:09:31.479" v="25909" actId="20578"/>
        <pc:sldMkLst>
          <pc:docMk/>
          <pc:sldMk cId="233004959" sldId="2147474049"/>
        </pc:sldMkLst>
      </pc:sldChg>
      <pc:sldChg chg="modSp mod modNotesTx">
        <pc:chgData name="Hearn, William (SSC/SPC)" userId="21232bb4-e5f6-49bf-9e0c-4c307666507d" providerId="ADAL" clId="{3092D638-3B39-4A35-999B-60B70F83D49F}" dt="2025-02-16T21:49:05.696" v="28025" actId="20577"/>
        <pc:sldMkLst>
          <pc:docMk/>
          <pc:sldMk cId="1076813236" sldId="2147474051"/>
        </pc:sldMkLst>
      </pc:sldChg>
      <pc:sldChg chg="del">
        <pc:chgData name="Hearn, William (SSC/SPC)" userId="21232bb4-e5f6-49bf-9e0c-4c307666507d" providerId="ADAL" clId="{3092D638-3B39-4A35-999B-60B70F83D49F}" dt="2025-02-14T02:20:46.957" v="2162" actId="2696"/>
        <pc:sldMkLst>
          <pc:docMk/>
          <pc:sldMk cId="3659489068" sldId="2147474060"/>
        </pc:sldMkLst>
      </pc:sldChg>
      <pc:sldChg chg="modSp mod ord modNotesTx">
        <pc:chgData name="Hearn, William (SSC/SPC)" userId="21232bb4-e5f6-49bf-9e0c-4c307666507d" providerId="ADAL" clId="{3092D638-3B39-4A35-999B-60B70F83D49F}" dt="2025-02-16T18:09:31.479" v="25909" actId="20578"/>
        <pc:sldMkLst>
          <pc:docMk/>
          <pc:sldMk cId="1007980419" sldId="2147474063"/>
        </pc:sldMkLst>
      </pc:sldChg>
      <pc:sldChg chg="addSp delSp modSp add mod ord modNotesTx">
        <pc:chgData name="Hearn, William (SSC/SPC)" userId="21232bb4-e5f6-49bf-9e0c-4c307666507d" providerId="ADAL" clId="{3092D638-3B39-4A35-999B-60B70F83D49F}" dt="2025-02-18T04:54:58.444" v="31869" actId="20577"/>
        <pc:sldMkLst>
          <pc:docMk/>
          <pc:sldMk cId="3848711175" sldId="2147474067"/>
        </pc:sldMkLst>
      </pc:sldChg>
      <pc:sldChg chg="modSp mod modNotesTx">
        <pc:chgData name="Hearn, William (SSC/SPC)" userId="21232bb4-e5f6-49bf-9e0c-4c307666507d" providerId="ADAL" clId="{3092D638-3B39-4A35-999B-60B70F83D49F}" dt="2025-02-17T01:01:26.284" v="28478" actId="20577"/>
        <pc:sldMkLst>
          <pc:docMk/>
          <pc:sldMk cId="225979755" sldId="2147474069"/>
        </pc:sldMkLst>
      </pc:sldChg>
      <pc:sldChg chg="addSp delSp modSp mod ord modShow modNotesTx">
        <pc:chgData name="Hearn, William (SSC/SPC)" userId="21232bb4-e5f6-49bf-9e0c-4c307666507d" providerId="ADAL" clId="{3092D638-3B39-4A35-999B-60B70F83D49F}" dt="2025-02-18T04:47:40.422" v="31571" actId="20577"/>
        <pc:sldMkLst>
          <pc:docMk/>
          <pc:sldMk cId="3826307235" sldId="2147474070"/>
        </pc:sldMkLst>
      </pc:sldChg>
      <pc:sldChg chg="addSp delSp modSp mod modShow modNotesTx">
        <pc:chgData name="Hearn, William (SSC/SPC)" userId="21232bb4-e5f6-49bf-9e0c-4c307666507d" providerId="ADAL" clId="{3092D638-3B39-4A35-999B-60B70F83D49F}" dt="2025-02-18T04:52:35" v="31664" actId="20577"/>
        <pc:sldMkLst>
          <pc:docMk/>
          <pc:sldMk cId="470842136" sldId="2147474071"/>
        </pc:sldMkLst>
      </pc:sldChg>
      <pc:sldChg chg="addSp delSp modSp mod modShow modNotesTx">
        <pc:chgData name="Hearn, William (SSC/SPC)" userId="21232bb4-e5f6-49bf-9e0c-4c307666507d" providerId="ADAL" clId="{3092D638-3B39-4A35-999B-60B70F83D49F}" dt="2025-02-18T04:53:05.539" v="31676" actId="20577"/>
        <pc:sldMkLst>
          <pc:docMk/>
          <pc:sldMk cId="1276979613" sldId="2147474072"/>
        </pc:sldMkLst>
      </pc:sldChg>
      <pc:sldChg chg="modSp add del mod modShow modNotesTx">
        <pc:chgData name="Hearn, William (SSC/SPC)" userId="21232bb4-e5f6-49bf-9e0c-4c307666507d" providerId="ADAL" clId="{3092D638-3B39-4A35-999B-60B70F83D49F}" dt="2025-02-16T04:31:24.443" v="22809" actId="2696"/>
        <pc:sldMkLst>
          <pc:docMk/>
          <pc:sldMk cId="1743718827" sldId="2147474073"/>
        </pc:sldMkLst>
      </pc:sldChg>
      <pc:sldChg chg="addSp delSp modSp mod modShow modNotesTx">
        <pc:chgData name="Hearn, William (SSC/SPC)" userId="21232bb4-e5f6-49bf-9e0c-4c307666507d" providerId="ADAL" clId="{3092D638-3B39-4A35-999B-60B70F83D49F}" dt="2025-03-17T13:36:56.785" v="32181" actId="20577"/>
        <pc:sldMkLst>
          <pc:docMk/>
          <pc:sldMk cId="606535063" sldId="2147474074"/>
        </pc:sldMkLst>
      </pc:sldChg>
      <pc:sldChg chg="modSp mod modNotesTx">
        <pc:chgData name="Hearn, William (SSC/SPC)" userId="21232bb4-e5f6-49bf-9e0c-4c307666507d" providerId="ADAL" clId="{3092D638-3B39-4A35-999B-60B70F83D49F}" dt="2025-02-16T21:06:36.227" v="26563" actId="20577"/>
        <pc:sldMkLst>
          <pc:docMk/>
          <pc:sldMk cId="374510987" sldId="2147474075"/>
        </pc:sldMkLst>
      </pc:sldChg>
      <pc:sldChg chg="del mod modShow modNotesTx">
        <pc:chgData name="Hearn, William (SSC/SPC)" userId="21232bb4-e5f6-49bf-9e0c-4c307666507d" providerId="ADAL" clId="{3092D638-3B39-4A35-999B-60B70F83D49F}" dt="2025-02-16T17:05:41.676" v="24326" actId="2696"/>
        <pc:sldMkLst>
          <pc:docMk/>
          <pc:sldMk cId="1586248333" sldId="2147474079"/>
        </pc:sldMkLst>
      </pc:sldChg>
      <pc:sldChg chg="del">
        <pc:chgData name="Hearn, William (SSC/SPC)" userId="21232bb4-e5f6-49bf-9e0c-4c307666507d" providerId="ADAL" clId="{3092D638-3B39-4A35-999B-60B70F83D49F}" dt="2025-02-16T18:00:14.768" v="25886" actId="47"/>
        <pc:sldMkLst>
          <pc:docMk/>
          <pc:sldMk cId="3832526415" sldId="2147474079"/>
        </pc:sldMkLst>
      </pc:sldChg>
      <pc:sldChg chg="del mod modShow modNotesTx">
        <pc:chgData name="Hearn, William (SSC/SPC)" userId="21232bb4-e5f6-49bf-9e0c-4c307666507d" providerId="ADAL" clId="{3092D638-3B39-4A35-999B-60B70F83D49F}" dt="2025-02-16T17:19:45.887" v="24950" actId="2696"/>
        <pc:sldMkLst>
          <pc:docMk/>
          <pc:sldMk cId="1263942691" sldId="2147474080"/>
        </pc:sldMkLst>
      </pc:sldChg>
      <pc:sldChg chg="add del">
        <pc:chgData name="Hearn, William (SSC/SPC)" userId="21232bb4-e5f6-49bf-9e0c-4c307666507d" providerId="ADAL" clId="{3092D638-3B39-4A35-999B-60B70F83D49F}" dt="2025-02-16T17:20:14.702" v="24952" actId="2696"/>
        <pc:sldMkLst>
          <pc:docMk/>
          <pc:sldMk cId="2244650367" sldId="2147474080"/>
        </pc:sldMkLst>
      </pc:sldChg>
      <pc:sldChg chg="modSp add mod modShow modNotesTx">
        <pc:chgData name="Hearn, William (SSC/SPC)" userId="21232bb4-e5f6-49bf-9e0c-4c307666507d" providerId="ADAL" clId="{3092D638-3B39-4A35-999B-60B70F83D49F}" dt="2025-02-16T22:01:32.938" v="28148" actId="20577"/>
        <pc:sldMkLst>
          <pc:docMk/>
          <pc:sldMk cId="3442593424" sldId="2147474080"/>
        </pc:sldMkLst>
      </pc:sldChg>
      <pc:sldChg chg="add del modNotesTx">
        <pc:chgData name="Hearn, William (SSC/SPC)" userId="21232bb4-e5f6-49bf-9e0c-4c307666507d" providerId="ADAL" clId="{3092D638-3B39-4A35-999B-60B70F83D49F}" dt="2025-02-16T17:24:21.954" v="25104" actId="2696"/>
        <pc:sldMkLst>
          <pc:docMk/>
          <pc:sldMk cId="94960021" sldId="2147474081"/>
        </pc:sldMkLst>
      </pc:sldChg>
      <pc:sldChg chg="modSp add mod ord modShow modNotesTx">
        <pc:chgData name="Hearn, William (SSC/SPC)" userId="21232bb4-e5f6-49bf-9e0c-4c307666507d" providerId="ADAL" clId="{3092D638-3B39-4A35-999B-60B70F83D49F}" dt="2025-02-18T04:42:32.409" v="31490" actId="20577"/>
        <pc:sldMkLst>
          <pc:docMk/>
          <pc:sldMk cId="652952741" sldId="2147474081"/>
        </pc:sldMkLst>
      </pc:sldChg>
      <pc:sldChg chg="del mod modShow">
        <pc:chgData name="Hearn, William (SSC/SPC)" userId="21232bb4-e5f6-49bf-9e0c-4c307666507d" providerId="ADAL" clId="{3092D638-3B39-4A35-999B-60B70F83D49F}" dt="2025-02-16T17:19:45.887" v="24950" actId="2696"/>
        <pc:sldMkLst>
          <pc:docMk/>
          <pc:sldMk cId="1730291166" sldId="2147474081"/>
        </pc:sldMkLst>
      </pc:sldChg>
      <pc:sldChg chg="del mod modShow">
        <pc:chgData name="Hearn, William (SSC/SPC)" userId="21232bb4-e5f6-49bf-9e0c-4c307666507d" providerId="ADAL" clId="{3092D638-3B39-4A35-999B-60B70F83D49F}" dt="2025-02-16T17:19:45.887" v="24950" actId="2696"/>
        <pc:sldMkLst>
          <pc:docMk/>
          <pc:sldMk cId="227431874" sldId="2147474082"/>
        </pc:sldMkLst>
      </pc:sldChg>
      <pc:sldChg chg="add del">
        <pc:chgData name="Hearn, William (SSC/SPC)" userId="21232bb4-e5f6-49bf-9e0c-4c307666507d" providerId="ADAL" clId="{3092D638-3B39-4A35-999B-60B70F83D49F}" dt="2025-02-16T18:00:14.768" v="25886" actId="47"/>
        <pc:sldMkLst>
          <pc:docMk/>
          <pc:sldMk cId="3720515439" sldId="2147474082"/>
        </pc:sldMkLst>
      </pc:sldChg>
      <pc:sldChg chg="addSp delSp modSp add mod ord delAnim modAnim modShow modNotesTx">
        <pc:chgData name="Hearn, William (SSC/SPC)" userId="21232bb4-e5f6-49bf-9e0c-4c307666507d" providerId="ADAL" clId="{3092D638-3B39-4A35-999B-60B70F83D49F}" dt="2025-02-18T21:09:06.144" v="31955" actId="20577"/>
        <pc:sldMkLst>
          <pc:docMk/>
          <pc:sldMk cId="734301959" sldId="2147474083"/>
        </pc:sldMkLst>
      </pc:sldChg>
      <pc:sldChg chg="del mod modShow">
        <pc:chgData name="Hearn, William (SSC/SPC)" userId="21232bb4-e5f6-49bf-9e0c-4c307666507d" providerId="ADAL" clId="{3092D638-3B39-4A35-999B-60B70F83D49F}" dt="2025-02-16T17:19:45.887" v="24950" actId="2696"/>
        <pc:sldMkLst>
          <pc:docMk/>
          <pc:sldMk cId="1808210429" sldId="2147474083"/>
        </pc:sldMkLst>
      </pc:sldChg>
      <pc:sldChg chg="add del">
        <pc:chgData name="Hearn, William (SSC/SPC)" userId="21232bb4-e5f6-49bf-9e0c-4c307666507d" providerId="ADAL" clId="{3092D638-3B39-4A35-999B-60B70F83D49F}" dt="2025-02-16T17:29:41.847" v="25204" actId="2696"/>
        <pc:sldMkLst>
          <pc:docMk/>
          <pc:sldMk cId="3805782331" sldId="2147474083"/>
        </pc:sldMkLst>
      </pc:sldChg>
      <pc:sldChg chg="addSp modSp add mod modAnim modShow modNotesTx">
        <pc:chgData name="Hearn, William (SSC/SPC)" userId="21232bb4-e5f6-49bf-9e0c-4c307666507d" providerId="ADAL" clId="{3092D638-3B39-4A35-999B-60B70F83D49F}" dt="2025-02-18T18:13:58.400" v="31901"/>
        <pc:sldMkLst>
          <pc:docMk/>
          <pc:sldMk cId="270258873" sldId="2147474084"/>
        </pc:sldMkLst>
      </pc:sldChg>
      <pc:sldChg chg="add del">
        <pc:chgData name="Hearn, William (SSC/SPC)" userId="21232bb4-e5f6-49bf-9e0c-4c307666507d" providerId="ADAL" clId="{3092D638-3B39-4A35-999B-60B70F83D49F}" dt="2025-02-16T17:39:59.810" v="25401" actId="2696"/>
        <pc:sldMkLst>
          <pc:docMk/>
          <pc:sldMk cId="1646760964" sldId="2147474084"/>
        </pc:sldMkLst>
      </pc:sldChg>
      <pc:sldChg chg="del mod modShow">
        <pc:chgData name="Hearn, William (SSC/SPC)" userId="21232bb4-e5f6-49bf-9e0c-4c307666507d" providerId="ADAL" clId="{3092D638-3B39-4A35-999B-60B70F83D49F}" dt="2025-02-16T17:19:45.887" v="24950" actId="2696"/>
        <pc:sldMkLst>
          <pc:docMk/>
          <pc:sldMk cId="2598899625" sldId="2147474084"/>
        </pc:sldMkLst>
      </pc:sldChg>
      <pc:sldChg chg="add del">
        <pc:chgData name="Hearn, William (SSC/SPC)" userId="21232bb4-e5f6-49bf-9e0c-4c307666507d" providerId="ADAL" clId="{3092D638-3B39-4A35-999B-60B70F83D49F}" dt="2025-02-16T17:43:01.983" v="25492" actId="2696"/>
        <pc:sldMkLst>
          <pc:docMk/>
          <pc:sldMk cId="813266713" sldId="2147474085"/>
        </pc:sldMkLst>
      </pc:sldChg>
      <pc:sldChg chg="add del">
        <pc:chgData name="Hearn, William (SSC/SPC)" userId="21232bb4-e5f6-49bf-9e0c-4c307666507d" providerId="ADAL" clId="{3092D638-3B39-4A35-999B-60B70F83D49F}" dt="2025-02-16T18:00:14.768" v="25886" actId="47"/>
        <pc:sldMkLst>
          <pc:docMk/>
          <pc:sldMk cId="3150335967" sldId="2147474085"/>
        </pc:sldMkLst>
      </pc:sldChg>
      <pc:sldChg chg="add del">
        <pc:chgData name="Hearn, William (SSC/SPC)" userId="21232bb4-e5f6-49bf-9e0c-4c307666507d" providerId="ADAL" clId="{3092D638-3B39-4A35-999B-60B70F83D49F}" dt="2025-02-16T17:39:59.810" v="25401" actId="2696"/>
        <pc:sldMkLst>
          <pc:docMk/>
          <pc:sldMk cId="3614272762" sldId="2147474085"/>
        </pc:sldMkLst>
      </pc:sldChg>
      <pc:sldChg chg="addSp modSp add del mod modShow modNotesTx">
        <pc:chgData name="Hearn, William (SSC/SPC)" userId="21232bb4-e5f6-49bf-9e0c-4c307666507d" providerId="ADAL" clId="{3092D638-3B39-4A35-999B-60B70F83D49F}" dt="2025-02-17T03:19:19.750" v="29590" actId="2696"/>
        <pc:sldMkLst>
          <pc:docMk/>
          <pc:sldMk cId="3614673478" sldId="2147474085"/>
        </pc:sldMkLst>
      </pc:sldChg>
      <pc:sldChg chg="del mod modShow">
        <pc:chgData name="Hearn, William (SSC/SPC)" userId="21232bb4-e5f6-49bf-9e0c-4c307666507d" providerId="ADAL" clId="{3092D638-3B39-4A35-999B-60B70F83D49F}" dt="2025-02-16T17:19:45.887" v="24950" actId="2696"/>
        <pc:sldMkLst>
          <pc:docMk/>
          <pc:sldMk cId="1369901342" sldId="2147474086"/>
        </pc:sldMkLst>
      </pc:sldChg>
      <pc:sldChg chg="add del">
        <pc:chgData name="Hearn, William (SSC/SPC)" userId="21232bb4-e5f6-49bf-9e0c-4c307666507d" providerId="ADAL" clId="{3092D638-3B39-4A35-999B-60B70F83D49F}" dt="2025-02-16T18:00:14.768" v="25886" actId="47"/>
        <pc:sldMkLst>
          <pc:docMk/>
          <pc:sldMk cId="2117684573" sldId="2147474086"/>
        </pc:sldMkLst>
      </pc:sldChg>
      <pc:sldChg chg="add del mod modShow modNotesTx">
        <pc:chgData name="Hearn, William (SSC/SPC)" userId="21232bb4-e5f6-49bf-9e0c-4c307666507d" providerId="ADAL" clId="{3092D638-3B39-4A35-999B-60B70F83D49F}" dt="2025-02-16T17:56:42.718" v="25877" actId="2696"/>
        <pc:sldMkLst>
          <pc:docMk/>
          <pc:sldMk cId="4184535" sldId="2147474087"/>
        </pc:sldMkLst>
      </pc:sldChg>
      <pc:sldChg chg="addSp delSp modSp add mod">
        <pc:chgData name="Hearn, William (SSC/SPC)" userId="21232bb4-e5f6-49bf-9e0c-4c307666507d" providerId="ADAL" clId="{3092D638-3B39-4A35-999B-60B70F83D49F}" dt="2025-02-16T18:04:14.854" v="25906"/>
        <pc:sldMkLst>
          <pc:docMk/>
          <pc:sldMk cId="1193324230" sldId="2147474087"/>
        </pc:sldMkLst>
      </pc:sldChg>
      <pc:sldChg chg="add del">
        <pc:chgData name="Hearn, William (SSC/SPC)" userId="21232bb4-e5f6-49bf-9e0c-4c307666507d" providerId="ADAL" clId="{3092D638-3B39-4A35-999B-60B70F83D49F}" dt="2025-02-16T17:48:13.914" v="25746" actId="2696"/>
        <pc:sldMkLst>
          <pc:docMk/>
          <pc:sldMk cId="2770422809" sldId="2147474087"/>
        </pc:sldMkLst>
      </pc:sldChg>
      <pc:sldChg chg="del mod modShow">
        <pc:chgData name="Hearn, William (SSC/SPC)" userId="21232bb4-e5f6-49bf-9e0c-4c307666507d" providerId="ADAL" clId="{3092D638-3B39-4A35-999B-60B70F83D49F}" dt="2025-02-16T17:19:45.887" v="24950" actId="2696"/>
        <pc:sldMkLst>
          <pc:docMk/>
          <pc:sldMk cId="4229182314" sldId="2147474087"/>
        </pc:sldMkLst>
      </pc:sldChg>
      <pc:sldChg chg="modSp mod ord modShow modNotesTx">
        <pc:chgData name="Hearn, William (SSC/SPC)" userId="21232bb4-e5f6-49bf-9e0c-4c307666507d" providerId="ADAL" clId="{3092D638-3B39-4A35-999B-60B70F83D49F}" dt="2025-02-18T04:42:17.425" v="31487" actId="20577"/>
        <pc:sldMkLst>
          <pc:docMk/>
          <pc:sldMk cId="3939773288" sldId="2147474088"/>
        </pc:sldMkLst>
      </pc:sldChg>
      <pc:sldChg chg="mod modShow modNotesTx">
        <pc:chgData name="Hearn, William (SSC/SPC)" userId="21232bb4-e5f6-49bf-9e0c-4c307666507d" providerId="ADAL" clId="{3092D638-3B39-4A35-999B-60B70F83D49F}" dt="2025-02-16T16:34:38.277" v="24323" actId="729"/>
        <pc:sldMkLst>
          <pc:docMk/>
          <pc:sldMk cId="2231033833" sldId="2147474090"/>
        </pc:sldMkLst>
      </pc:sldChg>
      <pc:sldChg chg="del">
        <pc:chgData name="Hearn, William (SSC/SPC)" userId="21232bb4-e5f6-49bf-9e0c-4c307666507d" providerId="ADAL" clId="{3092D638-3B39-4A35-999B-60B70F83D49F}" dt="2025-02-16T18:00:14.768" v="25886" actId="47"/>
        <pc:sldMkLst>
          <pc:docMk/>
          <pc:sldMk cId="289927225" sldId="2147474091"/>
        </pc:sldMkLst>
      </pc:sldChg>
      <pc:sldChg chg="del mod ord modShow">
        <pc:chgData name="Hearn, William (SSC/SPC)" userId="21232bb4-e5f6-49bf-9e0c-4c307666507d" providerId="ADAL" clId="{3092D638-3B39-4A35-999B-60B70F83D49F}" dt="2025-02-16T17:05:41.676" v="24326" actId="2696"/>
        <pc:sldMkLst>
          <pc:docMk/>
          <pc:sldMk cId="4045675843" sldId="2147474091"/>
        </pc:sldMkLst>
      </pc:sldChg>
      <pc:sldChg chg="add del modNotesTx">
        <pc:chgData name="Hearn, William (SSC/SPC)" userId="21232bb4-e5f6-49bf-9e0c-4c307666507d" providerId="ADAL" clId="{3092D638-3B39-4A35-999B-60B70F83D49F}" dt="2025-02-16T17:35:41.139" v="25260" actId="2696"/>
        <pc:sldMkLst>
          <pc:docMk/>
          <pc:sldMk cId="1254284309" sldId="2147474093"/>
        </pc:sldMkLst>
      </pc:sldChg>
      <pc:sldChg chg="del mod modShow">
        <pc:chgData name="Hearn, William (SSC/SPC)" userId="21232bb4-e5f6-49bf-9e0c-4c307666507d" providerId="ADAL" clId="{3092D638-3B39-4A35-999B-60B70F83D49F}" dt="2025-02-16T17:19:45.887" v="24950" actId="2696"/>
        <pc:sldMkLst>
          <pc:docMk/>
          <pc:sldMk cId="1590018481" sldId="2147474093"/>
        </pc:sldMkLst>
      </pc:sldChg>
      <pc:sldChg chg="modSp add mod modShow modNotesTx">
        <pc:chgData name="Hearn, William (SSC/SPC)" userId="21232bb4-e5f6-49bf-9e0c-4c307666507d" providerId="ADAL" clId="{3092D638-3B39-4A35-999B-60B70F83D49F}" dt="2025-02-18T21:10:43.851" v="31958" actId="20577"/>
        <pc:sldMkLst>
          <pc:docMk/>
          <pc:sldMk cId="3897496714" sldId="2147474093"/>
        </pc:sldMkLst>
      </pc:sldChg>
      <pc:sldChg chg="modSp add mod modNotesTx">
        <pc:chgData name="Hearn, William (SSC/SPC)" userId="21232bb4-e5f6-49bf-9e0c-4c307666507d" providerId="ADAL" clId="{3092D638-3B39-4A35-999B-60B70F83D49F}" dt="2025-02-18T04:45:02.576" v="31533" actId="20577"/>
        <pc:sldMkLst>
          <pc:docMk/>
          <pc:sldMk cId="1029786461" sldId="2147474094"/>
        </pc:sldMkLst>
      </pc:sldChg>
      <pc:sldChg chg="del mod modShow">
        <pc:chgData name="Hearn, William (SSC/SPC)" userId="21232bb4-e5f6-49bf-9e0c-4c307666507d" providerId="ADAL" clId="{3092D638-3B39-4A35-999B-60B70F83D49F}" dt="2025-02-16T17:19:45.887" v="24950" actId="2696"/>
        <pc:sldMkLst>
          <pc:docMk/>
          <pc:sldMk cId="2119612065" sldId="2147474094"/>
        </pc:sldMkLst>
      </pc:sldChg>
      <pc:sldChg chg="add del mod modShow">
        <pc:chgData name="Hearn, William (SSC/SPC)" userId="21232bb4-e5f6-49bf-9e0c-4c307666507d" providerId="ADAL" clId="{3092D638-3B39-4A35-999B-60B70F83D49F}" dt="2025-02-16T17:56:58.904" v="25879" actId="2696"/>
        <pc:sldMkLst>
          <pc:docMk/>
          <pc:sldMk cId="2658973118" sldId="2147474094"/>
        </pc:sldMkLst>
      </pc:sldChg>
      <pc:sldChg chg="add del">
        <pc:chgData name="Hearn, William (SSC/SPC)" userId="21232bb4-e5f6-49bf-9e0c-4c307666507d" providerId="ADAL" clId="{3092D638-3B39-4A35-999B-60B70F83D49F}" dt="2025-02-16T17:48:13.914" v="25746" actId="2696"/>
        <pc:sldMkLst>
          <pc:docMk/>
          <pc:sldMk cId="3116676439" sldId="2147474094"/>
        </pc:sldMkLst>
      </pc:sldChg>
      <pc:sldChg chg="addSp delSp modSp mod modShow modNotesTx">
        <pc:chgData name="Hearn, William (SSC/SPC)" userId="21232bb4-e5f6-49bf-9e0c-4c307666507d" providerId="ADAL" clId="{3092D638-3B39-4A35-999B-60B70F83D49F}" dt="2025-02-17T18:08:16.215" v="30242" actId="1037"/>
        <pc:sldMkLst>
          <pc:docMk/>
          <pc:sldMk cId="3082230001" sldId="2147474101"/>
        </pc:sldMkLst>
      </pc:sldChg>
      <pc:sldChg chg="addSp delSp modSp mod modShow modNotesTx">
        <pc:chgData name="Hearn, William (SSC/SPC)" userId="21232bb4-e5f6-49bf-9e0c-4c307666507d" providerId="ADAL" clId="{3092D638-3B39-4A35-999B-60B70F83D49F}" dt="2025-02-18T23:33:01.974" v="32016" actId="20577"/>
        <pc:sldMkLst>
          <pc:docMk/>
          <pc:sldMk cId="1964799159" sldId="2147474105"/>
        </pc:sldMkLst>
      </pc:sldChg>
      <pc:sldChg chg="addSp modSp add mod ord modNotesTx">
        <pc:chgData name="Hearn, William (SSC/SPC)" userId="21232bb4-e5f6-49bf-9e0c-4c307666507d" providerId="ADAL" clId="{3092D638-3B39-4A35-999B-60B70F83D49F}" dt="2025-02-16T21:13:24.357" v="26728" actId="113"/>
        <pc:sldMkLst>
          <pc:docMk/>
          <pc:sldMk cId="789106050" sldId="2147474106"/>
        </pc:sldMkLst>
      </pc:sldChg>
      <pc:sldChg chg="add del">
        <pc:chgData name="Hearn, William (SSC/SPC)" userId="21232bb4-e5f6-49bf-9e0c-4c307666507d" providerId="ADAL" clId="{3092D638-3B39-4A35-999B-60B70F83D49F}" dt="2025-02-14T02:25:18.967" v="2237"/>
        <pc:sldMkLst>
          <pc:docMk/>
          <pc:sldMk cId="1308819156" sldId="2147474107"/>
        </pc:sldMkLst>
      </pc:sldChg>
      <pc:sldChg chg="addSp delSp modSp add mod ord modNotesTx">
        <pc:chgData name="Hearn, William (SSC/SPC)" userId="21232bb4-e5f6-49bf-9e0c-4c307666507d" providerId="ADAL" clId="{3092D638-3B39-4A35-999B-60B70F83D49F}" dt="2025-02-18T03:38:58.306" v="30756" actId="20577"/>
        <pc:sldMkLst>
          <pc:docMk/>
          <pc:sldMk cId="3048261402" sldId="2147474107"/>
        </pc:sldMkLst>
      </pc:sldChg>
      <pc:sldChg chg="new del ord">
        <pc:chgData name="Hearn, William (SSC/SPC)" userId="21232bb4-e5f6-49bf-9e0c-4c307666507d" providerId="ADAL" clId="{3092D638-3B39-4A35-999B-60B70F83D49F}" dt="2025-02-14T02:54:21.559" v="4531" actId="2696"/>
        <pc:sldMkLst>
          <pc:docMk/>
          <pc:sldMk cId="3985734255" sldId="2147474107"/>
        </pc:sldMkLst>
      </pc:sldChg>
      <pc:sldChg chg="add del">
        <pc:chgData name="Hearn, William (SSC/SPC)" userId="21232bb4-e5f6-49bf-9e0c-4c307666507d" providerId="ADAL" clId="{3092D638-3B39-4A35-999B-60B70F83D49F}" dt="2025-02-14T02:54:29.859" v="4533"/>
        <pc:sldMkLst>
          <pc:docMk/>
          <pc:sldMk cId="4221292715" sldId="2147474107"/>
        </pc:sldMkLst>
      </pc:sldChg>
      <pc:sldChg chg="addSp delSp modSp add mod ord modNotesTx">
        <pc:chgData name="Hearn, William (SSC/SPC)" userId="21232bb4-e5f6-49bf-9e0c-4c307666507d" providerId="ADAL" clId="{3092D638-3B39-4A35-999B-60B70F83D49F}" dt="2025-02-16T21:42:33.147" v="27882" actId="114"/>
        <pc:sldMkLst>
          <pc:docMk/>
          <pc:sldMk cId="1503206542" sldId="2147474108"/>
        </pc:sldMkLst>
        <pc:spChg chg="mod">
          <ac:chgData name="Hearn, William (SSC/SPC)" userId="21232bb4-e5f6-49bf-9e0c-4c307666507d" providerId="ADAL" clId="{3092D638-3B39-4A35-999B-60B70F83D49F}" dt="2025-02-16T18:11:06.371" v="25916" actId="20577"/>
          <ac:spMkLst>
            <pc:docMk/>
            <pc:sldMk cId="1503206542" sldId="2147474108"/>
            <ac:spMk id="2" creationId="{0AA3563E-B837-7660-5E44-5BFB89248A9C}"/>
          </ac:spMkLst>
        </pc:spChg>
        <pc:spChg chg="mod">
          <ac:chgData name="Hearn, William (SSC/SPC)" userId="21232bb4-e5f6-49bf-9e0c-4c307666507d" providerId="ADAL" clId="{3092D638-3B39-4A35-999B-60B70F83D49F}" dt="2025-02-16T18:30:59.988" v="26344" actId="14100"/>
          <ac:spMkLst>
            <pc:docMk/>
            <pc:sldMk cId="1503206542" sldId="2147474108"/>
            <ac:spMk id="13" creationId="{52ADD81A-1CA8-5FC7-FD25-E48211603721}"/>
          </ac:spMkLst>
        </pc:spChg>
        <pc:picChg chg="add mod">
          <ac:chgData name="Hearn, William (SSC/SPC)" userId="21232bb4-e5f6-49bf-9e0c-4c307666507d" providerId="ADAL" clId="{3092D638-3B39-4A35-999B-60B70F83D49F}" dt="2025-02-16T18:33:29.187" v="26357" actId="1076"/>
          <ac:picMkLst>
            <pc:docMk/>
            <pc:sldMk cId="1503206542" sldId="2147474108"/>
            <ac:picMk id="19" creationId="{0CDFBC01-1A27-0345-8D2C-626DFE776C2B}"/>
          </ac:picMkLst>
        </pc:picChg>
        <pc:picChg chg="add mod">
          <ac:chgData name="Hearn, William (SSC/SPC)" userId="21232bb4-e5f6-49bf-9e0c-4c307666507d" providerId="ADAL" clId="{3092D638-3B39-4A35-999B-60B70F83D49F}" dt="2025-02-16T18:31:25.620" v="26350" actId="1036"/>
          <ac:picMkLst>
            <pc:docMk/>
            <pc:sldMk cId="1503206542" sldId="2147474108"/>
            <ac:picMk id="1026" creationId="{1179AB3A-43E7-BE0B-0553-ED54A8D36A75}"/>
          </ac:picMkLst>
        </pc:picChg>
      </pc:sldChg>
      <pc:sldChg chg="new del">
        <pc:chgData name="Hearn, William (SSC/SPC)" userId="21232bb4-e5f6-49bf-9e0c-4c307666507d" providerId="ADAL" clId="{3092D638-3B39-4A35-999B-60B70F83D49F}" dt="2025-02-14T03:08:16.681" v="4810" actId="680"/>
        <pc:sldMkLst>
          <pc:docMk/>
          <pc:sldMk cId="2337301427" sldId="2147474108"/>
        </pc:sldMkLst>
      </pc:sldChg>
      <pc:sldChg chg="addSp delSp modSp add mod ord modNotesTx">
        <pc:chgData name="Hearn, William (SSC/SPC)" userId="21232bb4-e5f6-49bf-9e0c-4c307666507d" providerId="ADAL" clId="{3092D638-3B39-4A35-999B-60B70F83D49F}" dt="2025-02-17T01:15:08.710" v="28667" actId="20577"/>
        <pc:sldMkLst>
          <pc:docMk/>
          <pc:sldMk cId="824906530" sldId="2147474109"/>
        </pc:sldMkLst>
      </pc:sldChg>
      <pc:sldChg chg="addSp modSp add mod ord modAnim modShow modNotesTx">
        <pc:chgData name="Hearn, William (SSC/SPC)" userId="21232bb4-e5f6-49bf-9e0c-4c307666507d" providerId="ADAL" clId="{3092D638-3B39-4A35-999B-60B70F83D49F}" dt="2025-02-18T18:14:24.985" v="31902"/>
        <pc:sldMkLst>
          <pc:docMk/>
          <pc:sldMk cId="2922451405" sldId="2147474112"/>
        </pc:sldMkLst>
        <pc:spChg chg="mod">
          <ac:chgData name="Hearn, William (SSC/SPC)" userId="21232bb4-e5f6-49bf-9e0c-4c307666507d" providerId="ADAL" clId="{3092D638-3B39-4A35-999B-60B70F83D49F}" dt="2025-02-15T15:57:16.534" v="12275" actId="20577"/>
          <ac:spMkLst>
            <pc:docMk/>
            <pc:sldMk cId="2922451405" sldId="2147474112"/>
            <ac:spMk id="2" creationId="{5A6F943B-B8CB-C712-B130-A6F24C51FE1B}"/>
          </ac:spMkLst>
        </pc:spChg>
        <pc:spChg chg="mod">
          <ac:chgData name="Hearn, William (SSC/SPC)" userId="21232bb4-e5f6-49bf-9e0c-4c307666507d" providerId="ADAL" clId="{3092D638-3B39-4A35-999B-60B70F83D49F}" dt="2025-02-15T15:57:09.492" v="12264" actId="20577"/>
          <ac:spMkLst>
            <pc:docMk/>
            <pc:sldMk cId="2922451405" sldId="2147474112"/>
            <ac:spMk id="3" creationId="{128271D7-C9ED-A973-0A98-F5D14840E950}"/>
          </ac:spMkLst>
        </pc:spChg>
        <pc:spChg chg="mod">
          <ac:chgData name="Hearn, William (SSC/SPC)" userId="21232bb4-e5f6-49bf-9e0c-4c307666507d" providerId="ADAL" clId="{3092D638-3B39-4A35-999B-60B70F83D49F}" dt="2025-02-16T21:23:42.378" v="27187" actId="20577"/>
          <ac:spMkLst>
            <pc:docMk/>
            <pc:sldMk cId="2922451405" sldId="2147474112"/>
            <ac:spMk id="10" creationId="{C9436859-9D4B-718C-37CD-BFE642243BD7}"/>
          </ac:spMkLst>
        </pc:spChg>
      </pc:sldChg>
      <pc:sldChg chg="modSp add mod modNotesTx">
        <pc:chgData name="Hearn, William (SSC/SPC)" userId="21232bb4-e5f6-49bf-9e0c-4c307666507d" providerId="ADAL" clId="{3092D638-3B39-4A35-999B-60B70F83D49F}" dt="2025-02-16T21:05:00.841" v="26532" actId="20577"/>
        <pc:sldMkLst>
          <pc:docMk/>
          <pc:sldMk cId="864485566" sldId="2147474113"/>
        </pc:sldMkLst>
      </pc:sldChg>
      <pc:sldChg chg="addSp delSp modSp add mod ord modNotesTx">
        <pc:chgData name="Hearn, William (SSC/SPC)" userId="21232bb4-e5f6-49bf-9e0c-4c307666507d" providerId="ADAL" clId="{3092D638-3B39-4A35-999B-60B70F83D49F}" dt="2025-02-17T01:09:53.605" v="28508" actId="20577"/>
        <pc:sldMkLst>
          <pc:docMk/>
          <pc:sldMk cId="2503352660" sldId="2147474114"/>
        </pc:sldMkLst>
      </pc:sldChg>
      <pc:sldChg chg="addSp delSp modSp del mod modNotesTx">
        <pc:chgData name="Hearn, William (SSC/SPC)" userId="21232bb4-e5f6-49bf-9e0c-4c307666507d" providerId="ADAL" clId="{3092D638-3B39-4A35-999B-60B70F83D49F}" dt="2025-02-17T01:08:38.808" v="28503" actId="2696"/>
        <pc:sldMkLst>
          <pc:docMk/>
          <pc:sldMk cId="81044561" sldId="2147474115"/>
        </pc:sldMkLst>
      </pc:sldChg>
      <pc:sldChg chg="add del mod modShow">
        <pc:chgData name="Hearn, William (SSC/SPC)" userId="21232bb4-e5f6-49bf-9e0c-4c307666507d" providerId="ADAL" clId="{3092D638-3B39-4A35-999B-60B70F83D49F}" dt="2025-02-16T18:00:14.768" v="25886" actId="47"/>
        <pc:sldMkLst>
          <pc:docMk/>
          <pc:sldMk cId="674585624" sldId="2147474115"/>
        </pc:sldMkLst>
      </pc:sldChg>
      <pc:sldChg chg="add del mod modShow">
        <pc:chgData name="Hearn, William (SSC/SPC)" userId="21232bb4-e5f6-49bf-9e0c-4c307666507d" providerId="ADAL" clId="{3092D638-3B39-4A35-999B-60B70F83D49F}" dt="2025-02-16T17:54:29.005" v="25874" actId="2696"/>
        <pc:sldMkLst>
          <pc:docMk/>
          <pc:sldMk cId="1941250115" sldId="2147474115"/>
        </pc:sldMkLst>
      </pc:sldChg>
      <pc:sldChg chg="modSp add del mod">
        <pc:chgData name="Hearn, William (SSC/SPC)" userId="21232bb4-e5f6-49bf-9e0c-4c307666507d" providerId="ADAL" clId="{3092D638-3B39-4A35-999B-60B70F83D49F}" dt="2025-02-16T17:30:25.360" v="25211" actId="2696"/>
        <pc:sldMkLst>
          <pc:docMk/>
          <pc:sldMk cId="2281540413" sldId="2147474115"/>
        </pc:sldMkLst>
      </pc:sldChg>
      <pc:sldChg chg="new del">
        <pc:chgData name="Hearn, William (SSC/SPC)" userId="21232bb4-e5f6-49bf-9e0c-4c307666507d" providerId="ADAL" clId="{3092D638-3B39-4A35-999B-60B70F83D49F}" dt="2025-02-18T23:21:50.892" v="31960" actId="680"/>
        <pc:sldMkLst>
          <pc:docMk/>
          <pc:sldMk cId="3306063406" sldId="2147474115"/>
        </pc:sldMkLst>
      </pc:sldChg>
      <pc:sldChg chg="add del mod modShow">
        <pc:chgData name="Hearn, William (SSC/SPC)" userId="21232bb4-e5f6-49bf-9e0c-4c307666507d" providerId="ADAL" clId="{3092D638-3B39-4A35-999B-60B70F83D49F}" dt="2025-02-16T17:57:25.468" v="25881" actId="2696"/>
        <pc:sldMkLst>
          <pc:docMk/>
          <pc:sldMk cId="4149579399" sldId="2147474115"/>
        </pc:sldMkLst>
      </pc:sldChg>
    </pc:docChg>
  </pc:docChgLst>
  <pc:docChgLst>
    <pc:chgData name="simardeep.singh@hc-sc.gc.ca" userId="S::urn:spo:guest#simardeep.singh@hc-sc.gc.ca::" providerId="AD" clId="Web-{DE948885-5B64-2D23-55D7-495090C51997}"/>
    <pc:docChg chg="addSld delSld modSld modSection">
      <pc:chgData name="simardeep.singh@hc-sc.gc.ca" userId="S::urn:spo:guest#simardeep.singh@hc-sc.gc.ca::" providerId="AD" clId="Web-{DE948885-5B64-2D23-55D7-495090C51997}" dt="2025-02-16T00:06:44.644" v="416" actId="20577"/>
      <pc:docMkLst>
        <pc:docMk/>
      </pc:docMkLst>
      <pc:sldChg chg="modSp">
        <pc:chgData name="simardeep.singh@hc-sc.gc.ca" userId="S::urn:spo:guest#simardeep.singh@hc-sc.gc.ca::" providerId="AD" clId="Web-{DE948885-5B64-2D23-55D7-495090C51997}" dt="2025-02-15T23:25:17.495" v="274" actId="20577"/>
        <pc:sldMkLst>
          <pc:docMk/>
          <pc:sldMk cId="3826307235" sldId="2147474070"/>
        </pc:sldMkLst>
      </pc:sldChg>
      <pc:sldChg chg="modSp">
        <pc:chgData name="simardeep.singh@hc-sc.gc.ca" userId="S::urn:spo:guest#simardeep.singh@hc-sc.gc.ca::" providerId="AD" clId="Web-{DE948885-5B64-2D23-55D7-495090C51997}" dt="2025-02-16T00:06:44.644" v="416" actId="20577"/>
        <pc:sldMkLst>
          <pc:docMk/>
          <pc:sldMk cId="2231033833" sldId="2147474090"/>
        </pc:sldMkLst>
      </pc:sldChg>
      <pc:sldChg chg="addSp modSp">
        <pc:chgData name="simardeep.singh@hc-sc.gc.ca" userId="S::urn:spo:guest#simardeep.singh@hc-sc.gc.ca::" providerId="AD" clId="Web-{DE948885-5B64-2D23-55D7-495090C51997}" dt="2025-02-16T00:06:04.330" v="408" actId="1076"/>
        <pc:sldMkLst>
          <pc:docMk/>
          <pc:sldMk cId="3048261402" sldId="2147474107"/>
        </pc:sldMkLst>
      </pc:sldChg>
      <pc:sldChg chg="addSp delSp modSp modNotes">
        <pc:chgData name="simardeep.singh@hc-sc.gc.ca" userId="S::urn:spo:guest#simardeep.singh@hc-sc.gc.ca::" providerId="AD" clId="Web-{DE948885-5B64-2D23-55D7-495090C51997}" dt="2025-02-15T23:48:34.950" v="326"/>
        <pc:sldMkLst>
          <pc:docMk/>
          <pc:sldMk cId="1503206542" sldId="2147474108"/>
        </pc:sldMkLst>
        <pc:spChg chg="mod">
          <ac:chgData name="simardeep.singh@hc-sc.gc.ca" userId="S::urn:spo:guest#simardeep.singh@hc-sc.gc.ca::" providerId="AD" clId="Web-{DE948885-5B64-2D23-55D7-495090C51997}" dt="2025-02-15T23:25:33.808" v="294" actId="20577"/>
          <ac:spMkLst>
            <pc:docMk/>
            <pc:sldMk cId="1503206542" sldId="2147474108"/>
            <ac:spMk id="2" creationId="{0AA3563E-B837-7660-5E44-5BFB89248A9C}"/>
          </ac:spMkLst>
        </pc:spChg>
        <pc:spChg chg="add del mod">
          <ac:chgData name="simardeep.singh@hc-sc.gc.ca" userId="S::urn:spo:guest#simardeep.singh@hc-sc.gc.ca::" providerId="AD" clId="Web-{DE948885-5B64-2D23-55D7-495090C51997}" dt="2025-02-15T23:26:51.248" v="299"/>
          <ac:spMkLst>
            <pc:docMk/>
            <pc:sldMk cId="1503206542" sldId="2147474108"/>
            <ac:spMk id="13" creationId="{52ADD81A-1CA8-5FC7-FD25-E48211603721}"/>
          </ac:spMkLst>
        </pc:spChg>
      </pc:sldChg>
      <pc:sldChg chg="addSp delSp modSp">
        <pc:chgData name="simardeep.singh@hc-sc.gc.ca" userId="S::urn:spo:guest#simardeep.singh@hc-sc.gc.ca::" providerId="AD" clId="Web-{DE948885-5B64-2D23-55D7-495090C51997}" dt="2025-02-15T18:30:47.944" v="99" actId="1076"/>
        <pc:sldMkLst>
          <pc:docMk/>
          <pc:sldMk cId="824906530" sldId="2147474109"/>
        </pc:sldMkLst>
      </pc:sldChg>
      <pc:sldChg chg="modSp">
        <pc:chgData name="simardeep.singh@hc-sc.gc.ca" userId="S::urn:spo:guest#simardeep.singh@hc-sc.gc.ca::" providerId="AD" clId="Web-{DE948885-5B64-2D23-55D7-495090C51997}" dt="2025-02-16T00:06:25.878" v="413" actId="1076"/>
        <pc:sldMkLst>
          <pc:docMk/>
          <pc:sldMk cId="2922451405" sldId="2147474112"/>
        </pc:sldMkLst>
      </pc:sldChg>
      <pc:sldChg chg="modSp modNotes">
        <pc:chgData name="simardeep.singh@hc-sc.gc.ca" userId="S::urn:spo:guest#simardeep.singh@hc-sc.gc.ca::" providerId="AD" clId="Web-{DE948885-5B64-2D23-55D7-495090C51997}" dt="2025-02-16T00:00:56.444" v="391"/>
        <pc:sldMkLst>
          <pc:docMk/>
          <pc:sldMk cId="864485566" sldId="2147474113"/>
        </pc:sldMkLst>
      </pc:sldChg>
      <pc:sldChg chg="add del replId">
        <pc:chgData name="simardeep.singh@hc-sc.gc.ca" userId="S::urn:spo:guest#simardeep.singh@hc-sc.gc.ca::" providerId="AD" clId="Web-{DE948885-5B64-2D23-55D7-495090C51997}" dt="2025-02-15T23:20:24.641" v="170"/>
        <pc:sldMkLst>
          <pc:docMk/>
          <pc:sldMk cId="2392398404" sldId="2147474115"/>
        </pc:sldMkLst>
      </pc:sldChg>
    </pc:docChg>
  </pc:docChgLst>
  <pc:docChgLst>
    <pc:chgData name="Hearn, William (SSC/SPC)" userId="21232bb4-e5f6-49bf-9e0c-4c307666507d" providerId="ADAL" clId="{17054DA8-7C73-46DF-AA19-DA00A222CA59}"/>
    <pc:docChg chg="custSel modSld">
      <pc:chgData name="Hearn, William (SSC/SPC)" userId="21232bb4-e5f6-49bf-9e0c-4c307666507d" providerId="ADAL" clId="{17054DA8-7C73-46DF-AA19-DA00A222CA59}" dt="2025-05-19T18:14:40.034" v="39" actId="33524"/>
      <pc:docMkLst>
        <pc:docMk/>
      </pc:docMkLst>
      <pc:sldChg chg="modSp mod">
        <pc:chgData name="Hearn, William (SSC/SPC)" userId="21232bb4-e5f6-49bf-9e0c-4c307666507d" providerId="ADAL" clId="{17054DA8-7C73-46DF-AA19-DA00A222CA59}" dt="2025-05-19T18:14:40.034" v="39" actId="33524"/>
        <pc:sldMkLst>
          <pc:docMk/>
          <pc:sldMk cId="1503206542" sldId="2147474108"/>
        </pc:sldMkLst>
        <pc:spChg chg="mod">
          <ac:chgData name="Hearn, William (SSC/SPC)" userId="21232bb4-e5f6-49bf-9e0c-4c307666507d" providerId="ADAL" clId="{17054DA8-7C73-46DF-AA19-DA00A222CA59}" dt="2025-05-19T18:14:40.034" v="39" actId="33524"/>
          <ac:spMkLst>
            <pc:docMk/>
            <pc:sldMk cId="1503206542" sldId="2147474108"/>
            <ac:spMk id="13" creationId="{52ADD81A-1CA8-5FC7-FD25-E48211603721}"/>
          </ac:spMkLst>
        </pc:spChg>
      </pc:sldChg>
    </pc:docChg>
  </pc:docChgLst>
  <pc:docChgLst>
    <pc:chgData name="Hearn, William (SSC/SPC)" userId="21232bb4-e5f6-49bf-9e0c-4c307666507d" providerId="ADAL" clId="{B4730A9F-2AAF-410C-90BB-83727B384703}"/>
    <pc:docChg chg="undo custSel modSld">
      <pc:chgData name="Hearn, William (SSC/SPC)" userId="21232bb4-e5f6-49bf-9e0c-4c307666507d" providerId="ADAL" clId="{B4730A9F-2AAF-410C-90BB-83727B384703}" dt="2025-05-19T18:18:52.138" v="42" actId="20577"/>
      <pc:docMkLst>
        <pc:docMk/>
      </pc:docMkLst>
      <pc:sldChg chg="modNotesTx">
        <pc:chgData name="Hearn, William (SSC/SPC)" userId="21232bb4-e5f6-49bf-9e0c-4c307666507d" providerId="ADAL" clId="{B4730A9F-2AAF-410C-90BB-83727B384703}" dt="2025-05-19T18:16:45.682" v="0" actId="20577"/>
        <pc:sldMkLst>
          <pc:docMk/>
          <pc:sldMk cId="1503206542" sldId="2147474108"/>
        </pc:sldMkLst>
      </pc:sldChg>
      <pc:sldChg chg="modSp mod modNotesTx">
        <pc:chgData name="Hearn, William (SSC/SPC)" userId="21232bb4-e5f6-49bf-9e0c-4c307666507d" providerId="ADAL" clId="{B4730A9F-2AAF-410C-90BB-83727B384703}" dt="2025-05-19T18:18:52.138" v="42" actId="20577"/>
        <pc:sldMkLst>
          <pc:docMk/>
          <pc:sldMk cId="2922451405" sldId="2147474112"/>
        </pc:sldMkLst>
        <pc:spChg chg="mod">
          <ac:chgData name="Hearn, William (SSC/SPC)" userId="21232bb4-e5f6-49bf-9e0c-4c307666507d" providerId="ADAL" clId="{B4730A9F-2AAF-410C-90BB-83727B384703}" dt="2025-05-19T18:18:52.138" v="42" actId="20577"/>
          <ac:spMkLst>
            <pc:docMk/>
            <pc:sldMk cId="2922451405" sldId="2147474112"/>
            <ac:spMk id="10" creationId="{C9436859-9D4B-718C-37CD-BFE642243BD7}"/>
          </ac:spMkLst>
        </pc:spChg>
      </pc:sldChg>
      <pc:sldChg chg="modSp mod">
        <pc:chgData name="Hearn, William (SSC/SPC)" userId="21232bb4-e5f6-49bf-9e0c-4c307666507d" providerId="ADAL" clId="{B4730A9F-2AAF-410C-90BB-83727B384703}" dt="2025-05-19T18:17:55.026" v="9" actId="20577"/>
        <pc:sldMkLst>
          <pc:docMk/>
          <pc:sldMk cId="2226255600" sldId="2147474151"/>
        </pc:sldMkLst>
        <pc:spChg chg="mod">
          <ac:chgData name="Hearn, William (SSC/SPC)" userId="21232bb4-e5f6-49bf-9e0c-4c307666507d" providerId="ADAL" clId="{B4730A9F-2AAF-410C-90BB-83727B384703}" dt="2025-05-19T18:17:55.026" v="9" actId="20577"/>
          <ac:spMkLst>
            <pc:docMk/>
            <pc:sldMk cId="2226255600" sldId="2147474151"/>
            <ac:spMk id="10" creationId="{C9436859-9D4B-718C-37CD-BFE642243BD7}"/>
          </ac:spMkLst>
        </pc:spChg>
      </pc:sldChg>
    </pc:docChg>
  </pc:docChgLst>
  <pc:docChgLst>
    <pc:chgData name="Hearn, William (SSC/SPC)" userId="21232bb4-e5f6-49bf-9e0c-4c307666507d" providerId="ADAL" clId="{E98D2116-2952-4C75-822D-34480E8ABCD8}"/>
    <pc:docChg chg="undo custSel addSld delSld modSld sldOrd delSection modSection">
      <pc:chgData name="Hearn, William (SSC/SPC)" userId="21232bb4-e5f6-49bf-9e0c-4c307666507d" providerId="ADAL" clId="{E98D2116-2952-4C75-822D-34480E8ABCD8}" dt="2025-04-09T13:10:57.437" v="2986" actId="255"/>
      <pc:docMkLst>
        <pc:docMk/>
      </pc:docMkLst>
      <pc:sldChg chg="modSp mod modNotesTx">
        <pc:chgData name="Hearn, William (SSC/SPC)" userId="21232bb4-e5f6-49bf-9e0c-4c307666507d" providerId="ADAL" clId="{E98D2116-2952-4C75-822D-34480E8ABCD8}" dt="2025-04-09T01:14:36.560" v="46" actId="20577"/>
        <pc:sldMkLst>
          <pc:docMk/>
          <pc:sldMk cId="387645369" sldId="258"/>
        </pc:sldMkLst>
        <pc:spChg chg="mod">
          <ac:chgData name="Hearn, William (SSC/SPC)" userId="21232bb4-e5f6-49bf-9e0c-4c307666507d" providerId="ADAL" clId="{E98D2116-2952-4C75-822D-34480E8ABCD8}" dt="2025-04-09T01:14:10.914" v="17" actId="20577"/>
          <ac:spMkLst>
            <pc:docMk/>
            <pc:sldMk cId="387645369" sldId="258"/>
            <ac:spMk id="2" creationId="{900378EB-1290-4623-B240-0B95ACD7F5BC}"/>
          </ac:spMkLst>
        </pc:spChg>
        <pc:spChg chg="mod">
          <ac:chgData name="Hearn, William (SSC/SPC)" userId="21232bb4-e5f6-49bf-9e0c-4c307666507d" providerId="ADAL" clId="{E98D2116-2952-4C75-822D-34480E8ABCD8}" dt="2025-04-09T01:14:33.162" v="45" actId="20577"/>
          <ac:spMkLst>
            <pc:docMk/>
            <pc:sldMk cId="387645369" sldId="258"/>
            <ac:spMk id="4" creationId="{2EDDB835-5C3D-4671-80AF-D462153896D7}"/>
          </ac:spMkLst>
        </pc:spChg>
      </pc:sldChg>
      <pc:sldChg chg="del">
        <pc:chgData name="Hearn, William (SSC/SPC)" userId="21232bb4-e5f6-49bf-9e0c-4c307666507d" providerId="ADAL" clId="{E98D2116-2952-4C75-822D-34480E8ABCD8}" dt="2025-04-09T01:14:52.571" v="47" actId="2696"/>
        <pc:sldMkLst>
          <pc:docMk/>
          <pc:sldMk cId="233004959" sldId="2147474049"/>
        </pc:sldMkLst>
      </pc:sldChg>
      <pc:sldChg chg="del">
        <pc:chgData name="Hearn, William (SSC/SPC)" userId="21232bb4-e5f6-49bf-9e0c-4c307666507d" providerId="ADAL" clId="{E98D2116-2952-4C75-822D-34480E8ABCD8}" dt="2025-04-09T01:14:52.571" v="47" actId="2696"/>
        <pc:sldMkLst>
          <pc:docMk/>
          <pc:sldMk cId="374510987" sldId="2147474075"/>
        </pc:sldMkLst>
      </pc:sldChg>
      <pc:sldChg chg="del">
        <pc:chgData name="Hearn, William (SSC/SPC)" userId="21232bb4-e5f6-49bf-9e0c-4c307666507d" providerId="ADAL" clId="{E98D2116-2952-4C75-822D-34480E8ABCD8}" dt="2025-04-09T01:14:52.571" v="47" actId="2696"/>
        <pc:sldMkLst>
          <pc:docMk/>
          <pc:sldMk cId="734301959" sldId="2147474083"/>
        </pc:sldMkLst>
      </pc:sldChg>
      <pc:sldChg chg="del">
        <pc:chgData name="Hearn, William (SSC/SPC)" userId="21232bb4-e5f6-49bf-9e0c-4c307666507d" providerId="ADAL" clId="{E98D2116-2952-4C75-822D-34480E8ABCD8}" dt="2025-04-09T01:14:52.571" v="47" actId="2696"/>
        <pc:sldMkLst>
          <pc:docMk/>
          <pc:sldMk cId="3897496714" sldId="2147474093"/>
        </pc:sldMkLst>
      </pc:sldChg>
      <pc:sldChg chg="del">
        <pc:chgData name="Hearn, William (SSC/SPC)" userId="21232bb4-e5f6-49bf-9e0c-4c307666507d" providerId="ADAL" clId="{E98D2116-2952-4C75-822D-34480E8ABCD8}" dt="2025-04-09T01:14:52.571" v="47" actId="2696"/>
        <pc:sldMkLst>
          <pc:docMk/>
          <pc:sldMk cId="3048261402" sldId="2147474107"/>
        </pc:sldMkLst>
      </pc:sldChg>
      <pc:sldChg chg="modSp add del mod modNotesTx">
        <pc:chgData name="Hearn, William (SSC/SPC)" userId="21232bb4-e5f6-49bf-9e0c-4c307666507d" providerId="ADAL" clId="{E98D2116-2952-4C75-822D-34480E8ABCD8}" dt="2025-04-09T02:25:35.480" v="1582" actId="20577"/>
        <pc:sldMkLst>
          <pc:docMk/>
          <pc:sldMk cId="1503206542" sldId="2147474108"/>
        </pc:sldMkLst>
        <pc:spChg chg="mod">
          <ac:chgData name="Hearn, William (SSC/SPC)" userId="21232bb4-e5f6-49bf-9e0c-4c307666507d" providerId="ADAL" clId="{E98D2116-2952-4C75-822D-34480E8ABCD8}" dt="2025-04-09T01:25:26.737" v="145" actId="20577"/>
          <ac:spMkLst>
            <pc:docMk/>
            <pc:sldMk cId="1503206542" sldId="2147474108"/>
            <ac:spMk id="2" creationId="{0AA3563E-B837-7660-5E44-5BFB89248A9C}"/>
          </ac:spMkLst>
        </pc:spChg>
        <pc:spChg chg="mod">
          <ac:chgData name="Hearn, William (SSC/SPC)" userId="21232bb4-e5f6-49bf-9e0c-4c307666507d" providerId="ADAL" clId="{E98D2116-2952-4C75-822D-34480E8ABCD8}" dt="2025-04-09T01:16:53.539" v="111" actId="20577"/>
          <ac:spMkLst>
            <pc:docMk/>
            <pc:sldMk cId="1503206542" sldId="2147474108"/>
            <ac:spMk id="3" creationId="{32D5A441-B0DA-575A-E63C-ED215BBCA06B}"/>
          </ac:spMkLst>
        </pc:spChg>
        <pc:spChg chg="mod">
          <ac:chgData name="Hearn, William (SSC/SPC)" userId="21232bb4-e5f6-49bf-9e0c-4c307666507d" providerId="ADAL" clId="{E98D2116-2952-4C75-822D-34480E8ABCD8}" dt="2025-04-09T02:05:44.583" v="985" actId="113"/>
          <ac:spMkLst>
            <pc:docMk/>
            <pc:sldMk cId="1503206542" sldId="2147474108"/>
            <ac:spMk id="13" creationId="{52ADD81A-1CA8-5FC7-FD25-E48211603721}"/>
          </ac:spMkLst>
        </pc:spChg>
      </pc:sldChg>
      <pc:sldChg chg="del">
        <pc:chgData name="Hearn, William (SSC/SPC)" userId="21232bb4-e5f6-49bf-9e0c-4c307666507d" providerId="ADAL" clId="{E98D2116-2952-4C75-822D-34480E8ABCD8}" dt="2025-04-09T01:14:52.571" v="47" actId="2696"/>
        <pc:sldMkLst>
          <pc:docMk/>
          <pc:sldMk cId="824906530" sldId="2147474109"/>
        </pc:sldMkLst>
      </pc:sldChg>
      <pc:sldChg chg="delSp modSp add mod ord modNotesTx">
        <pc:chgData name="Hearn, William (SSC/SPC)" userId="21232bb4-e5f6-49bf-9e0c-4c307666507d" providerId="ADAL" clId="{E98D2116-2952-4C75-822D-34480E8ABCD8}" dt="2025-04-09T12:58:41.275" v="2938" actId="27636"/>
        <pc:sldMkLst>
          <pc:docMk/>
          <pc:sldMk cId="2922451405" sldId="2147474112"/>
        </pc:sldMkLst>
        <pc:spChg chg="mod">
          <ac:chgData name="Hearn, William (SSC/SPC)" userId="21232bb4-e5f6-49bf-9e0c-4c307666507d" providerId="ADAL" clId="{E98D2116-2952-4C75-822D-34480E8ABCD8}" dt="2025-04-09T02:24:33.984" v="1581" actId="20577"/>
          <ac:spMkLst>
            <pc:docMk/>
            <pc:sldMk cId="2922451405" sldId="2147474112"/>
            <ac:spMk id="2" creationId="{5A6F943B-B8CB-C712-B130-A6F24C51FE1B}"/>
          </ac:spMkLst>
        </pc:spChg>
        <pc:spChg chg="mod">
          <ac:chgData name="Hearn, William (SSC/SPC)" userId="21232bb4-e5f6-49bf-9e0c-4c307666507d" providerId="ADAL" clId="{E98D2116-2952-4C75-822D-34480E8ABCD8}" dt="2025-04-09T01:44:08.464" v="519" actId="20577"/>
          <ac:spMkLst>
            <pc:docMk/>
            <pc:sldMk cId="2922451405" sldId="2147474112"/>
            <ac:spMk id="3" creationId="{128271D7-C9ED-A973-0A98-F5D14840E950}"/>
          </ac:spMkLst>
        </pc:spChg>
        <pc:spChg chg="mod">
          <ac:chgData name="Hearn, William (SSC/SPC)" userId="21232bb4-e5f6-49bf-9e0c-4c307666507d" providerId="ADAL" clId="{E98D2116-2952-4C75-822D-34480E8ABCD8}" dt="2025-04-09T12:58:41.275" v="2938" actId="27636"/>
          <ac:spMkLst>
            <pc:docMk/>
            <pc:sldMk cId="2922451405" sldId="2147474112"/>
            <ac:spMk id="10" creationId="{C9436859-9D4B-718C-37CD-BFE642243BD7}"/>
          </ac:spMkLst>
        </pc:spChg>
        <pc:spChg chg="del">
          <ac:chgData name="Hearn, William (SSC/SPC)" userId="21232bb4-e5f6-49bf-9e0c-4c307666507d" providerId="ADAL" clId="{E98D2116-2952-4C75-822D-34480E8ABCD8}" dt="2025-04-09T01:43:51.818" v="466" actId="478"/>
          <ac:spMkLst>
            <pc:docMk/>
            <pc:sldMk cId="2922451405" sldId="2147474112"/>
            <ac:spMk id="12" creationId="{ED870BD0-0ADA-78DD-D66F-F0FF0AC7003F}"/>
          </ac:spMkLst>
        </pc:spChg>
        <pc:picChg chg="del">
          <ac:chgData name="Hearn, William (SSC/SPC)" userId="21232bb4-e5f6-49bf-9e0c-4c307666507d" providerId="ADAL" clId="{E98D2116-2952-4C75-822D-34480E8ABCD8}" dt="2025-04-09T01:43:50.550" v="465" actId="478"/>
          <ac:picMkLst>
            <pc:docMk/>
            <pc:sldMk cId="2922451405" sldId="2147474112"/>
            <ac:picMk id="13" creationId="{8C04AA4A-B9C5-2E97-224F-05628D085EEE}"/>
          </ac:picMkLst>
        </pc:picChg>
      </pc:sldChg>
      <pc:sldChg chg="del">
        <pc:chgData name="Hearn, William (SSC/SPC)" userId="21232bb4-e5f6-49bf-9e0c-4c307666507d" providerId="ADAL" clId="{E98D2116-2952-4C75-822D-34480E8ABCD8}" dt="2025-04-09T01:14:52.571" v="47" actId="2696"/>
        <pc:sldMkLst>
          <pc:docMk/>
          <pc:sldMk cId="2109670895" sldId="2147474117"/>
        </pc:sldMkLst>
      </pc:sldChg>
      <pc:sldChg chg="del">
        <pc:chgData name="Hearn, William (SSC/SPC)" userId="21232bb4-e5f6-49bf-9e0c-4c307666507d" providerId="ADAL" clId="{E98D2116-2952-4C75-822D-34480E8ABCD8}" dt="2025-04-09T01:14:52.571" v="47" actId="2696"/>
        <pc:sldMkLst>
          <pc:docMk/>
          <pc:sldMk cId="3975679535" sldId="2147474119"/>
        </pc:sldMkLst>
      </pc:sldChg>
      <pc:sldChg chg="del">
        <pc:chgData name="Hearn, William (SSC/SPC)" userId="21232bb4-e5f6-49bf-9e0c-4c307666507d" providerId="ADAL" clId="{E98D2116-2952-4C75-822D-34480E8ABCD8}" dt="2025-04-09T01:14:52.571" v="47" actId="2696"/>
        <pc:sldMkLst>
          <pc:docMk/>
          <pc:sldMk cId="3965345094" sldId="2147474122"/>
        </pc:sldMkLst>
      </pc:sldChg>
      <pc:sldChg chg="del">
        <pc:chgData name="Hearn, William (SSC/SPC)" userId="21232bb4-e5f6-49bf-9e0c-4c307666507d" providerId="ADAL" clId="{E98D2116-2952-4C75-822D-34480E8ABCD8}" dt="2025-04-09T01:14:52.571" v="47" actId="2696"/>
        <pc:sldMkLst>
          <pc:docMk/>
          <pc:sldMk cId="790611687" sldId="2147474123"/>
        </pc:sldMkLst>
      </pc:sldChg>
      <pc:sldChg chg="del">
        <pc:chgData name="Hearn, William (SSC/SPC)" userId="21232bb4-e5f6-49bf-9e0c-4c307666507d" providerId="ADAL" clId="{E98D2116-2952-4C75-822D-34480E8ABCD8}" dt="2025-04-09T01:14:52.571" v="47" actId="2696"/>
        <pc:sldMkLst>
          <pc:docMk/>
          <pc:sldMk cId="1274431061" sldId="2147474133"/>
        </pc:sldMkLst>
      </pc:sldChg>
      <pc:sldChg chg="del">
        <pc:chgData name="Hearn, William (SSC/SPC)" userId="21232bb4-e5f6-49bf-9e0c-4c307666507d" providerId="ADAL" clId="{E98D2116-2952-4C75-822D-34480E8ABCD8}" dt="2025-04-09T01:14:52.571" v="47" actId="2696"/>
        <pc:sldMkLst>
          <pc:docMk/>
          <pc:sldMk cId="1793908298" sldId="2147474135"/>
        </pc:sldMkLst>
      </pc:sldChg>
      <pc:sldChg chg="del">
        <pc:chgData name="Hearn, William (SSC/SPC)" userId="21232bb4-e5f6-49bf-9e0c-4c307666507d" providerId="ADAL" clId="{E98D2116-2952-4C75-822D-34480E8ABCD8}" dt="2025-04-09T01:14:52.571" v="47" actId="2696"/>
        <pc:sldMkLst>
          <pc:docMk/>
          <pc:sldMk cId="2340538054" sldId="2147474137"/>
        </pc:sldMkLst>
      </pc:sldChg>
      <pc:sldChg chg="del">
        <pc:chgData name="Hearn, William (SSC/SPC)" userId="21232bb4-e5f6-49bf-9e0c-4c307666507d" providerId="ADAL" clId="{E98D2116-2952-4C75-822D-34480E8ABCD8}" dt="2025-04-09T01:14:52.571" v="47" actId="2696"/>
        <pc:sldMkLst>
          <pc:docMk/>
          <pc:sldMk cId="1340662677" sldId="2147474138"/>
        </pc:sldMkLst>
      </pc:sldChg>
      <pc:sldChg chg="del">
        <pc:chgData name="Hearn, William (SSC/SPC)" userId="21232bb4-e5f6-49bf-9e0c-4c307666507d" providerId="ADAL" clId="{E98D2116-2952-4C75-822D-34480E8ABCD8}" dt="2025-04-09T01:14:52.571" v="47" actId="2696"/>
        <pc:sldMkLst>
          <pc:docMk/>
          <pc:sldMk cId="4294746111" sldId="2147474139"/>
        </pc:sldMkLst>
      </pc:sldChg>
      <pc:sldChg chg="del">
        <pc:chgData name="Hearn, William (SSC/SPC)" userId="21232bb4-e5f6-49bf-9e0c-4c307666507d" providerId="ADAL" clId="{E98D2116-2952-4C75-822D-34480E8ABCD8}" dt="2025-04-09T01:14:52.571" v="47" actId="2696"/>
        <pc:sldMkLst>
          <pc:docMk/>
          <pc:sldMk cId="3389620355" sldId="2147474140"/>
        </pc:sldMkLst>
      </pc:sldChg>
      <pc:sldChg chg="del">
        <pc:chgData name="Hearn, William (SSC/SPC)" userId="21232bb4-e5f6-49bf-9e0c-4c307666507d" providerId="ADAL" clId="{E98D2116-2952-4C75-822D-34480E8ABCD8}" dt="2025-04-09T01:14:52.571" v="47" actId="2696"/>
        <pc:sldMkLst>
          <pc:docMk/>
          <pc:sldMk cId="3193454757" sldId="2147474141"/>
        </pc:sldMkLst>
      </pc:sldChg>
      <pc:sldChg chg="del">
        <pc:chgData name="Hearn, William (SSC/SPC)" userId="21232bb4-e5f6-49bf-9e0c-4c307666507d" providerId="ADAL" clId="{E98D2116-2952-4C75-822D-34480E8ABCD8}" dt="2025-04-09T01:14:52.571" v="47" actId="2696"/>
        <pc:sldMkLst>
          <pc:docMk/>
          <pc:sldMk cId="1508651614" sldId="2147474143"/>
        </pc:sldMkLst>
      </pc:sldChg>
      <pc:sldChg chg="del">
        <pc:chgData name="Hearn, William (SSC/SPC)" userId="21232bb4-e5f6-49bf-9e0c-4c307666507d" providerId="ADAL" clId="{E98D2116-2952-4C75-822D-34480E8ABCD8}" dt="2025-04-09T01:14:52.571" v="47" actId="2696"/>
        <pc:sldMkLst>
          <pc:docMk/>
          <pc:sldMk cId="113987824" sldId="2147474144"/>
        </pc:sldMkLst>
      </pc:sldChg>
      <pc:sldChg chg="del">
        <pc:chgData name="Hearn, William (SSC/SPC)" userId="21232bb4-e5f6-49bf-9e0c-4c307666507d" providerId="ADAL" clId="{E98D2116-2952-4C75-822D-34480E8ABCD8}" dt="2025-04-09T01:14:52.571" v="47" actId="2696"/>
        <pc:sldMkLst>
          <pc:docMk/>
          <pc:sldMk cId="744670315" sldId="2147474145"/>
        </pc:sldMkLst>
      </pc:sldChg>
      <pc:sldChg chg="del">
        <pc:chgData name="Hearn, William (SSC/SPC)" userId="21232bb4-e5f6-49bf-9e0c-4c307666507d" providerId="ADAL" clId="{E98D2116-2952-4C75-822D-34480E8ABCD8}" dt="2025-04-09T01:14:52.571" v="47" actId="2696"/>
        <pc:sldMkLst>
          <pc:docMk/>
          <pc:sldMk cId="2758240811" sldId="2147474146"/>
        </pc:sldMkLst>
      </pc:sldChg>
      <pc:sldChg chg="del">
        <pc:chgData name="Hearn, William (SSC/SPC)" userId="21232bb4-e5f6-49bf-9e0c-4c307666507d" providerId="ADAL" clId="{E98D2116-2952-4C75-822D-34480E8ABCD8}" dt="2025-04-09T01:14:52.571" v="47" actId="2696"/>
        <pc:sldMkLst>
          <pc:docMk/>
          <pc:sldMk cId="604678736" sldId="2147474147"/>
        </pc:sldMkLst>
      </pc:sldChg>
      <pc:sldChg chg="add del modNotesTx">
        <pc:chgData name="Hearn, William (SSC/SPC)" userId="21232bb4-e5f6-49bf-9e0c-4c307666507d" providerId="ADAL" clId="{E98D2116-2952-4C75-822D-34480E8ABCD8}" dt="2025-04-09T01:35:01.702" v="371" actId="20577"/>
        <pc:sldMkLst>
          <pc:docMk/>
          <pc:sldMk cId="208890836" sldId="2147474148"/>
        </pc:sldMkLst>
      </pc:sldChg>
      <pc:sldChg chg="del">
        <pc:chgData name="Hearn, William (SSC/SPC)" userId="21232bb4-e5f6-49bf-9e0c-4c307666507d" providerId="ADAL" clId="{E98D2116-2952-4C75-822D-34480E8ABCD8}" dt="2025-04-09T01:14:52.571" v="47" actId="2696"/>
        <pc:sldMkLst>
          <pc:docMk/>
          <pc:sldMk cId="1886308842" sldId="2147474149"/>
        </pc:sldMkLst>
      </pc:sldChg>
      <pc:sldChg chg="modSp add del mod modNotesTx">
        <pc:chgData name="Hearn, William (SSC/SPC)" userId="21232bb4-e5f6-49bf-9e0c-4c307666507d" providerId="ADAL" clId="{E98D2116-2952-4C75-822D-34480E8ABCD8}" dt="2025-04-09T12:58:18.726" v="2930"/>
        <pc:sldMkLst>
          <pc:docMk/>
          <pc:sldMk cId="1713517572" sldId="2147474150"/>
        </pc:sldMkLst>
        <pc:spChg chg="mod">
          <ac:chgData name="Hearn, William (SSC/SPC)" userId="21232bb4-e5f6-49bf-9e0c-4c307666507d" providerId="ADAL" clId="{E98D2116-2952-4C75-822D-34480E8ABCD8}" dt="2025-04-09T12:58:18.726" v="2930"/>
          <ac:spMkLst>
            <pc:docMk/>
            <pc:sldMk cId="1713517572" sldId="2147474150"/>
            <ac:spMk id="10" creationId="{C9436859-9D4B-718C-37CD-BFE642243BD7}"/>
          </ac:spMkLst>
        </pc:spChg>
      </pc:sldChg>
      <pc:sldChg chg="del">
        <pc:chgData name="Hearn, William (SSC/SPC)" userId="21232bb4-e5f6-49bf-9e0c-4c307666507d" providerId="ADAL" clId="{E98D2116-2952-4C75-822D-34480E8ABCD8}" dt="2025-04-09T01:14:52.571" v="47" actId="2696"/>
        <pc:sldMkLst>
          <pc:docMk/>
          <pc:sldMk cId="670530084" sldId="2147474151"/>
        </pc:sldMkLst>
      </pc:sldChg>
      <pc:sldChg chg="add del modNotesTx">
        <pc:chgData name="Hearn, William (SSC/SPC)" userId="21232bb4-e5f6-49bf-9e0c-4c307666507d" providerId="ADAL" clId="{E98D2116-2952-4C75-822D-34480E8ABCD8}" dt="2025-04-09T01:34:57.247" v="370" actId="47"/>
        <pc:sldMkLst>
          <pc:docMk/>
          <pc:sldMk cId="786856000" sldId="2147474151"/>
        </pc:sldMkLst>
      </pc:sldChg>
      <pc:sldChg chg="new del">
        <pc:chgData name="Hearn, William (SSC/SPC)" userId="21232bb4-e5f6-49bf-9e0c-4c307666507d" providerId="ADAL" clId="{E98D2116-2952-4C75-822D-34480E8ABCD8}" dt="2025-04-09T02:00:11.291" v="900" actId="680"/>
        <pc:sldMkLst>
          <pc:docMk/>
          <pc:sldMk cId="1790488397" sldId="2147474151"/>
        </pc:sldMkLst>
      </pc:sldChg>
      <pc:sldChg chg="modSp add mod">
        <pc:chgData name="Hearn, William (SSC/SPC)" userId="21232bb4-e5f6-49bf-9e0c-4c307666507d" providerId="ADAL" clId="{E98D2116-2952-4C75-822D-34480E8ABCD8}" dt="2025-04-09T12:58:24.135" v="2932" actId="27636"/>
        <pc:sldMkLst>
          <pc:docMk/>
          <pc:sldMk cId="2226255600" sldId="2147474151"/>
        </pc:sldMkLst>
        <pc:spChg chg="mod">
          <ac:chgData name="Hearn, William (SSC/SPC)" userId="21232bb4-e5f6-49bf-9e0c-4c307666507d" providerId="ADAL" clId="{E98D2116-2952-4C75-822D-34480E8ABCD8}" dt="2025-04-09T02:00:31.228" v="912" actId="20577"/>
          <ac:spMkLst>
            <pc:docMk/>
            <pc:sldMk cId="2226255600" sldId="2147474151"/>
            <ac:spMk id="2" creationId="{5A6F943B-B8CB-C712-B130-A6F24C51FE1B}"/>
          </ac:spMkLst>
        </pc:spChg>
        <pc:spChg chg="mod">
          <ac:chgData name="Hearn, William (SSC/SPC)" userId="21232bb4-e5f6-49bf-9e0c-4c307666507d" providerId="ADAL" clId="{E98D2116-2952-4C75-822D-34480E8ABCD8}" dt="2025-04-09T12:58:24.135" v="2932" actId="27636"/>
          <ac:spMkLst>
            <pc:docMk/>
            <pc:sldMk cId="2226255600" sldId="2147474151"/>
            <ac:spMk id="10" creationId="{C9436859-9D4B-718C-37CD-BFE642243BD7}"/>
          </ac:spMkLst>
        </pc:spChg>
      </pc:sldChg>
      <pc:sldChg chg="new del">
        <pc:chgData name="Hearn, William (SSC/SPC)" userId="21232bb4-e5f6-49bf-9e0c-4c307666507d" providerId="ADAL" clId="{E98D2116-2952-4C75-822D-34480E8ABCD8}" dt="2025-04-09T02:00:18.553" v="902" actId="680"/>
        <pc:sldMkLst>
          <pc:docMk/>
          <pc:sldMk cId="3043051616" sldId="2147474151"/>
        </pc:sldMkLst>
      </pc:sldChg>
      <pc:sldChg chg="addSp delSp modSp add mod modNotesTx">
        <pc:chgData name="Hearn, William (SSC/SPC)" userId="21232bb4-e5f6-49bf-9e0c-4c307666507d" providerId="ADAL" clId="{E98D2116-2952-4C75-822D-34480E8ABCD8}" dt="2025-04-09T13:10:57.437" v="2986" actId="255"/>
        <pc:sldMkLst>
          <pc:docMk/>
          <pc:sldMk cId="836485183" sldId="2147474152"/>
        </pc:sldMkLst>
        <pc:spChg chg="mod">
          <ac:chgData name="Hearn, William (SSC/SPC)" userId="21232bb4-e5f6-49bf-9e0c-4c307666507d" providerId="ADAL" clId="{E98D2116-2952-4C75-822D-34480E8ABCD8}" dt="2025-04-09T03:03:13.401" v="2272" actId="20577"/>
          <ac:spMkLst>
            <pc:docMk/>
            <pc:sldMk cId="836485183" sldId="2147474152"/>
            <ac:spMk id="2" creationId="{0AA3563E-B837-7660-5E44-5BFB89248A9C}"/>
          </ac:spMkLst>
        </pc:spChg>
        <pc:spChg chg="add del mod">
          <ac:chgData name="Hearn, William (SSC/SPC)" userId="21232bb4-e5f6-49bf-9e0c-4c307666507d" providerId="ADAL" clId="{E98D2116-2952-4C75-822D-34480E8ABCD8}" dt="2025-04-09T02:57:01.675" v="1791" actId="478"/>
          <ac:spMkLst>
            <pc:docMk/>
            <pc:sldMk cId="836485183" sldId="2147474152"/>
            <ac:spMk id="7" creationId="{7C6AB0D0-26D0-7DD9-5917-FF67230B3655}"/>
          </ac:spMkLst>
        </pc:spChg>
        <pc:spChg chg="add del mod">
          <ac:chgData name="Hearn, William (SSC/SPC)" userId="21232bb4-e5f6-49bf-9e0c-4c307666507d" providerId="ADAL" clId="{E98D2116-2952-4C75-822D-34480E8ABCD8}" dt="2025-04-09T13:10:57.437" v="2986" actId="255"/>
          <ac:spMkLst>
            <pc:docMk/>
            <pc:sldMk cId="836485183" sldId="2147474152"/>
            <ac:spMk id="13" creationId="{52ADD81A-1CA8-5FC7-FD25-E48211603721}"/>
          </ac:spMkLst>
        </pc:spChg>
        <pc:picChg chg="del">
          <ac:chgData name="Hearn, William (SSC/SPC)" userId="21232bb4-e5f6-49bf-9e0c-4c307666507d" providerId="ADAL" clId="{E98D2116-2952-4C75-822D-34480E8ABCD8}" dt="2025-04-09T03:02:31.015" v="2233" actId="478"/>
          <ac:picMkLst>
            <pc:docMk/>
            <pc:sldMk cId="836485183" sldId="2147474152"/>
            <ac:picMk id="6" creationId="{739A0DA0-7B3D-2F81-5D8B-0C210646E916}"/>
          </ac:picMkLst>
        </pc:picChg>
        <pc:picChg chg="del">
          <ac:chgData name="Hearn, William (SSC/SPC)" userId="21232bb4-e5f6-49bf-9e0c-4c307666507d" providerId="ADAL" clId="{E98D2116-2952-4C75-822D-34480E8ABCD8}" dt="2025-04-09T03:02:31.744" v="2234" actId="478"/>
          <ac:picMkLst>
            <pc:docMk/>
            <pc:sldMk cId="836485183" sldId="2147474152"/>
            <ac:picMk id="9" creationId="{F9DF156F-A76C-6735-B778-98D95E8CD907}"/>
          </ac:picMkLst>
        </pc:picChg>
        <pc:picChg chg="del">
          <ac:chgData name="Hearn, William (SSC/SPC)" userId="21232bb4-e5f6-49bf-9e0c-4c307666507d" providerId="ADAL" clId="{E98D2116-2952-4C75-822D-34480E8ABCD8}" dt="2025-04-09T03:02:32.434" v="2235" actId="478"/>
          <ac:picMkLst>
            <pc:docMk/>
            <pc:sldMk cId="836485183" sldId="2147474152"/>
            <ac:picMk id="14" creationId="{B15309ED-F337-2428-2007-F242C8913A02}"/>
          </ac:picMkLst>
        </pc:picChg>
        <pc:picChg chg="del">
          <ac:chgData name="Hearn, William (SSC/SPC)" userId="21232bb4-e5f6-49bf-9e0c-4c307666507d" providerId="ADAL" clId="{E98D2116-2952-4C75-822D-34480E8ABCD8}" dt="2025-04-09T03:02:33.137" v="2236" actId="478"/>
          <ac:picMkLst>
            <pc:docMk/>
            <pc:sldMk cId="836485183" sldId="2147474152"/>
            <ac:picMk id="17" creationId="{D7E0F6D2-35A5-35AF-660F-E5894ACA7BC3}"/>
          </ac:picMkLst>
        </pc:picChg>
        <pc:picChg chg="del">
          <ac:chgData name="Hearn, William (SSC/SPC)" userId="21232bb4-e5f6-49bf-9e0c-4c307666507d" providerId="ADAL" clId="{E98D2116-2952-4C75-822D-34480E8ABCD8}" dt="2025-04-09T03:01:57.687" v="2198" actId="478"/>
          <ac:picMkLst>
            <pc:docMk/>
            <pc:sldMk cId="836485183" sldId="2147474152"/>
            <ac:picMk id="19" creationId="{0CDFBC01-1A27-0345-8D2C-626DFE776C2B}"/>
          </ac:picMkLst>
        </pc:picChg>
        <pc:picChg chg="del">
          <ac:chgData name="Hearn, William (SSC/SPC)" userId="21232bb4-e5f6-49bf-9e0c-4c307666507d" providerId="ADAL" clId="{E98D2116-2952-4C75-822D-34480E8ABCD8}" dt="2025-04-09T02:57:03.291" v="1792" actId="478"/>
          <ac:picMkLst>
            <pc:docMk/>
            <pc:sldMk cId="836485183" sldId="2147474152"/>
            <ac:picMk id="1026" creationId="{1179AB3A-43E7-BE0B-0553-ED54A8D36A75}"/>
          </ac:picMkLst>
        </pc:picChg>
      </pc:sldChg>
      <pc:sldChg chg="modSp mod">
        <pc:chgData name="Hearn, William (SSC/SPC)" userId="21232bb4-e5f6-49bf-9e0c-4c307666507d" providerId="ADAL" clId="{E98D2116-2952-4C75-822D-34480E8ABCD8}" dt="2025-04-09T12:58:45.631" v="2939"/>
        <pc:sldMkLst>
          <pc:docMk/>
          <pc:sldMk cId="541546848" sldId="2147474153"/>
        </pc:sldMkLst>
        <pc:spChg chg="mod">
          <ac:chgData name="Hearn, William (SSC/SPC)" userId="21232bb4-e5f6-49bf-9e0c-4c307666507d" providerId="ADAL" clId="{E98D2116-2952-4C75-822D-34480E8ABCD8}" dt="2025-04-09T12:58:45.631" v="2939"/>
          <ac:spMkLst>
            <pc:docMk/>
            <pc:sldMk cId="541546848" sldId="2147474153"/>
            <ac:spMk id="13" creationId="{1E3127AB-AB6C-DC81-B6E5-DEFAB6E03ECB}"/>
          </ac:spMkLst>
        </pc:spChg>
      </pc:sldChg>
    </pc:docChg>
  </pc:docChgLst>
  <pc:docChgLst>
    <pc:chgData name="Singh, Simardeep (HC/SC)" userId="S::simardeep.singh_hc-sc.gc.ca#ext#@163gc.onmicrosoft.com::1495f53c-1eb1-42d0-8fa9-c4cbefb50529" providerId="AD" clId="Web-{D3A8A16D-DF31-576C-2CB0-0E5AF6B76051}"/>
    <pc:docChg chg="sldOrd">
      <pc:chgData name="Singh, Simardeep (HC/SC)" userId="S::simardeep.singh_hc-sc.gc.ca#ext#@163gc.onmicrosoft.com::1495f53c-1eb1-42d0-8fa9-c4cbefb50529" providerId="AD" clId="Web-{D3A8A16D-DF31-576C-2CB0-0E5AF6B76051}" dt="2025-03-24T20:23:15.774" v="0"/>
      <pc:docMkLst>
        <pc:docMk/>
      </pc:docMkLst>
      <pc:sldChg chg="ord">
        <pc:chgData name="Singh, Simardeep (HC/SC)" userId="S::simardeep.singh_hc-sc.gc.ca#ext#@163gc.onmicrosoft.com::1495f53c-1eb1-42d0-8fa9-c4cbefb50529" providerId="AD" clId="Web-{D3A8A16D-DF31-576C-2CB0-0E5AF6B76051}" dt="2025-03-24T20:23:15.774" v="0"/>
        <pc:sldMkLst>
          <pc:docMk/>
          <pc:sldMk cId="3193454757" sldId="214747414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C0324-B0C5-4608-91F8-17689F723977}" type="datetimeFigureOut">
              <a:rPr lang="en-CA" smtClean="0"/>
              <a:t>2025-05-21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63AA4-BDDC-4DE3-A473-D9AB6CF8B04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1847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>
              <a:latin typeface="Aptos" panose="020B00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63AA4-BDDC-4DE3-A473-D9AB6CF8B043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7365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63AA4-BDDC-4DE3-A473-D9AB6CF8B043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2512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63AA4-BDDC-4DE3-A473-D9AB6CF8B043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3418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26B89-6DAD-D6CD-B468-ABC8DA230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727AB7-1AD3-E977-6D56-564BE6DB32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C2C2FE-13C1-FE89-C706-9DCEF423D3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0" i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CC348-6146-FF5A-9C2A-BF42761286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63AA4-BDDC-4DE3-A473-D9AB6CF8B043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9435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138F8-750E-2A41-66F1-03C4EA099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BEAE05-ED38-996D-A925-B4986C50CF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CA4390-1A92-5B97-21D2-F39E28720C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0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EF3E28-97DA-78A0-5FD4-6BE7A6DD1C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63AA4-BDDC-4DE3-A473-D9AB6CF8B043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0860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138F8-750E-2A41-66F1-03C4EA099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BEAE05-ED38-996D-A925-B4986C50CF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CA4390-1A92-5B97-21D2-F39E28720C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EF3E28-97DA-78A0-5FD4-6BE7A6DD1C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63AA4-BDDC-4DE3-A473-D9AB6CF8B043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6468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>
              <a:latin typeface="Aptos" panose="020B00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63AA4-BDDC-4DE3-A473-D9AB6CF8B043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1694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138F8-750E-2A41-66F1-03C4EA099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BEAE05-ED38-996D-A925-B4986C50CF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CA4390-1A92-5B97-21D2-F39E28720C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EF3E28-97DA-78A0-5FD4-6BE7A6DD1C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63AA4-BDDC-4DE3-A473-D9AB6CF8B043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1024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>
            <a:extLst>
              <a:ext uri="{FF2B5EF4-FFF2-40B4-BE49-F238E27FC236}">
                <a16:creationId xmlns:a16="http://schemas.microsoft.com/office/drawing/2014/main" id="{6584C9B7-719B-C15B-4D2E-AD4672F47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819" y="-1"/>
            <a:ext cx="12202819" cy="79514"/>
          </a:xfrm>
          <a:prstGeom prst="rect">
            <a:avLst/>
          </a:prstGeom>
          <a:gradFill flip="none" rotWithShape="1">
            <a:gsLst>
              <a:gs pos="53000">
                <a:schemeClr val="accent1"/>
              </a:gs>
              <a:gs pos="0">
                <a:srgbClr val="3D2252"/>
              </a:gs>
              <a:gs pos="100000">
                <a:schemeClr val="accent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noProof="0"/>
          </a:p>
        </p:txBody>
      </p:sp>
      <p:sp>
        <p:nvSpPr>
          <p:cNvPr id="18" name="Title">
            <a:extLst>
              <a:ext uri="{FF2B5EF4-FFF2-40B4-BE49-F238E27FC236}">
                <a16:creationId xmlns:a16="http://schemas.microsoft.com/office/drawing/2014/main" id="{A9D8F4DD-097D-4592-8CEA-8B64ED8DB3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3" y="512763"/>
            <a:ext cx="5539144" cy="1452837"/>
          </a:xfrm>
          <a:prstGeom prst="rect">
            <a:avLst/>
          </a:prstGeom>
        </p:spPr>
        <p:txBody>
          <a:bodyPr wrap="square" lIns="0" tIns="0" rIns="0" bIns="180000" anchor="b">
            <a:normAutofit/>
          </a:bodyPr>
          <a:lstStyle>
            <a:lvl1pPr algn="l">
              <a:lnSpc>
                <a:spcPct val="100000"/>
              </a:lnSpc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noProof="0"/>
              <a:t>Edit title</a:t>
            </a:r>
          </a:p>
        </p:txBody>
      </p:sp>
      <p:sp>
        <p:nvSpPr>
          <p:cNvPr id="20" name="Subtitle">
            <a:extLst>
              <a:ext uri="{FF2B5EF4-FFF2-40B4-BE49-F238E27FC236}">
                <a16:creationId xmlns:a16="http://schemas.microsoft.com/office/drawing/2014/main" id="{7D31FFB0-63B3-4583-97D8-F991BD83D4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4934" y="1978819"/>
            <a:ext cx="5526713" cy="91558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8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noProof="0"/>
              <a:t>Edit subtitle</a:t>
            </a:r>
          </a:p>
        </p:txBody>
      </p:sp>
      <p:sp>
        <p:nvSpPr>
          <p:cNvPr id="21" name="Date &amp; Version">
            <a:extLst>
              <a:ext uri="{FF2B5EF4-FFF2-40B4-BE49-F238E27FC236}">
                <a16:creationId xmlns:a16="http://schemas.microsoft.com/office/drawing/2014/main" id="{FC04C94B-E4A3-410C-8BA9-F875E75455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7453" y="2911696"/>
            <a:ext cx="5539144" cy="40081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noProof="0"/>
              <a:t>Date | Version</a:t>
            </a:r>
          </a:p>
        </p:txBody>
      </p:sp>
      <p:cxnSp>
        <p:nvCxnSpPr>
          <p:cNvPr id="22" name="Straight Connector">
            <a:extLst>
              <a:ext uri="{FF2B5EF4-FFF2-40B4-BE49-F238E27FC236}">
                <a16:creationId xmlns:a16="http://schemas.microsoft.com/office/drawing/2014/main" id="{9C80198D-08DD-411E-924D-A1D80159A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71124" y="3647631"/>
            <a:ext cx="5525473" cy="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FIP">
            <a:extLst>
              <a:ext uri="{FF2B5EF4-FFF2-40B4-BE49-F238E27FC236}">
                <a16:creationId xmlns:a16="http://schemas.microsoft.com/office/drawing/2014/main" id="{2DC7631A-A9E6-4402-B697-CC389066D0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1124" y="4091450"/>
            <a:ext cx="2747167" cy="219774"/>
          </a:xfrm>
          <a:prstGeom prst="rect">
            <a:avLst/>
          </a:prstGeom>
        </p:spPr>
      </p:pic>
      <p:pic>
        <p:nvPicPr>
          <p:cNvPr id="24" name="Canada Wordmark">
            <a:extLst>
              <a:ext uri="{FF2B5EF4-FFF2-40B4-BE49-F238E27FC236}">
                <a16:creationId xmlns:a16="http://schemas.microsoft.com/office/drawing/2014/main" id="{D13F25BC-7601-4A53-9419-EE8F6370E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03839" y="3982749"/>
            <a:ext cx="1386168" cy="328476"/>
          </a:xfrm>
          <a:prstGeom prst="rect">
            <a:avLst/>
          </a:prstGeom>
        </p:spPr>
      </p:pic>
      <p:pic>
        <p:nvPicPr>
          <p:cNvPr id="25" name="SSC Leaf">
            <a:extLst>
              <a:ext uri="{FF2B5EF4-FFF2-40B4-BE49-F238E27FC236}">
                <a16:creationId xmlns:a16="http://schemas.microsoft.com/office/drawing/2014/main" id="{570CB2FC-A0CC-4879-99AC-9929A6A47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76900" y="631140"/>
            <a:ext cx="1723638" cy="3678497"/>
          </a:xfrm>
          <a:prstGeom prst="rect">
            <a:avLst/>
          </a:prstGeom>
        </p:spPr>
      </p:pic>
      <p:sp>
        <p:nvSpPr>
          <p:cNvPr id="26" name="Rectangle">
            <a:extLst>
              <a:ext uri="{FF2B5EF4-FFF2-40B4-BE49-F238E27FC236}">
                <a16:creationId xmlns:a16="http://schemas.microsoft.com/office/drawing/2014/main" id="{751EDE7A-3CAA-4768-9C9F-D9565F3E3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066875"/>
            <a:ext cx="12192000" cy="791126"/>
          </a:xfrm>
          <a:prstGeom prst="rect">
            <a:avLst/>
          </a:prstGeom>
          <a:solidFill>
            <a:srgbClr val="1C1C2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CA" noProof="0">
              <a:ln>
                <a:noFill/>
              </a:ln>
            </a:endParaRPr>
          </a:p>
        </p:txBody>
      </p:sp>
      <p:sp>
        <p:nvSpPr>
          <p:cNvPr id="27" name="Gradient">
            <a:extLst>
              <a:ext uri="{FF2B5EF4-FFF2-40B4-BE49-F238E27FC236}">
                <a16:creationId xmlns:a16="http://schemas.microsoft.com/office/drawing/2014/main" id="{24BB49AB-728F-4438-9844-825431DF8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68740" y="6066874"/>
            <a:ext cx="4949050" cy="791126"/>
          </a:xfrm>
          <a:prstGeom prst="rect">
            <a:avLst/>
          </a:prstGeom>
          <a:gradFill>
            <a:gsLst>
              <a:gs pos="0">
                <a:srgbClr val="1C1C2A"/>
              </a:gs>
              <a:gs pos="50000">
                <a:srgbClr val="3F2D96"/>
              </a:gs>
              <a:gs pos="100000">
                <a:srgbClr val="E532D4"/>
              </a:gs>
            </a:gsLst>
            <a:lin ang="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CA" noProof="0">
              <a:ln>
                <a:noFill/>
              </a:ln>
            </a:endParaRPr>
          </a:p>
        </p:txBody>
      </p:sp>
      <p:pic>
        <p:nvPicPr>
          <p:cNvPr id="28" name="Rectrangle">
            <a:extLst>
              <a:ext uri="{FF2B5EF4-FFF2-40B4-BE49-F238E27FC236}">
                <a16:creationId xmlns:a16="http://schemas.microsoft.com/office/drawing/2014/main" id="{91727A7E-C3B1-41A1-BF82-6C84849D4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78429"/>
          <a:stretch/>
        </p:blipFill>
        <p:spPr>
          <a:xfrm>
            <a:off x="5536309" y="6067074"/>
            <a:ext cx="967585" cy="790925"/>
          </a:xfrm>
          <a:prstGeom prst="rect">
            <a:avLst/>
          </a:prstGeom>
        </p:spPr>
      </p:pic>
      <p:sp>
        <p:nvSpPr>
          <p:cNvPr id="30" name="Tagline">
            <a:extLst>
              <a:ext uri="{FF2B5EF4-FFF2-40B4-BE49-F238E27FC236}">
                <a16:creationId xmlns:a16="http://schemas.microsoft.com/office/drawing/2014/main" id="{61C9B5F7-CF7C-4934-AE31-4474AEA0DDCD}"/>
              </a:ext>
            </a:extLst>
          </p:cNvPr>
          <p:cNvSpPr txBox="1"/>
          <p:nvPr userDrawn="1"/>
        </p:nvSpPr>
        <p:spPr>
          <a:xfrm>
            <a:off x="5398477" y="6070705"/>
            <a:ext cx="6254612" cy="792713"/>
          </a:xfrm>
          <a:prstGeom prst="rect">
            <a:avLst/>
          </a:prstGeom>
          <a:noFill/>
        </p:spPr>
        <p:txBody>
          <a:bodyPr wrap="square" lIns="0" tIns="144000" rIns="0" bIns="0" rtlCol="0" anchor="ctr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800" b="0" kern="900" cap="none" spc="20" baseline="0" noProof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Powering world-class technology for Government</a:t>
            </a:r>
          </a:p>
          <a:p>
            <a:pPr algn="r"/>
            <a:endParaRPr lang="en-CA" sz="1400" noProof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D3D04FD-D48A-65C1-6968-9DA6C4E4BCB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01710" y="683230"/>
            <a:ext cx="3740177" cy="362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89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9B7610E3-0161-4A79-A059-3C5581B22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1314450"/>
            <a:ext cx="11093450" cy="199707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CA" noProof="0"/>
              <a:t>Edit title</a:t>
            </a:r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B56A3E4A-29C7-4F86-B81E-122F3798EA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0863" y="3338513"/>
            <a:ext cx="11093450" cy="1252537"/>
          </a:xfrm>
          <a:prstGeom prst="rect">
            <a:avLst/>
          </a:prstGeom>
        </p:spPr>
        <p:txBody>
          <a:bodyPr lIns="0" tIns="180000" rIns="0" bIns="0"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noProof="0"/>
              <a:t>Edit subtitle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6D494E4A-739E-4CEA-AD01-73B2216A54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861" y="6053015"/>
            <a:ext cx="400173" cy="400173"/>
          </a:xfrm>
          <a:prstGeom prst="ellipse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rmAutofit/>
          </a:bodyPr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fld id="{901A5C5A-0510-4C91-884B-493304B904E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024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F6E18A16-4956-42A9-B970-971A415B6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344" y="525381"/>
            <a:ext cx="5266194" cy="50724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noProof="0"/>
              <a:t>Edit title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CF3CBCCF-FDD4-4BD9-A400-AA4DD8B584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5875" y="512763"/>
            <a:ext cx="5286125" cy="51986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r">
              <a:buNone/>
              <a:defRPr sz="2000" b="0"/>
            </a:lvl1pPr>
          </a:lstStyle>
          <a:p>
            <a:pPr lvl="0"/>
            <a:r>
              <a:rPr lang="en-CA" noProof="0"/>
              <a:t>Edit subtitle</a:t>
            </a:r>
          </a:p>
        </p:txBody>
      </p:sp>
      <p:cxnSp>
        <p:nvCxnSpPr>
          <p:cNvPr id="9" name="Straight Connector">
            <a:extLst>
              <a:ext uri="{FF2B5EF4-FFF2-40B4-BE49-F238E27FC236}">
                <a16:creationId xmlns:a16="http://schemas.microsoft.com/office/drawing/2014/main" id="{CAA0D912-3A38-46AA-89D5-6D0CB31B21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36895" y="1032623"/>
            <a:ext cx="11115105" cy="0"/>
          </a:xfrm>
          <a:prstGeom prst="line">
            <a:avLst/>
          </a:prstGeom>
          <a:ln w="28575">
            <a:solidFill>
              <a:srgbClr val="2A283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E540B21-1F7E-4A1E-A0A2-CBC54DCFF5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8344" y="1414387"/>
            <a:ext cx="11093656" cy="4351338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200"/>
              </a:spcAft>
              <a:defRPr sz="3200" b="1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600" b="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200" b="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1800" b="0">
                <a:solidFill>
                  <a:schemeClr val="tx1"/>
                </a:solidFill>
              </a:defRPr>
            </a:lvl4pPr>
          </a:lstStyle>
          <a:p>
            <a:pPr lvl="0"/>
            <a:r>
              <a:rPr lang="en-CA" noProof="0"/>
              <a:t>Heading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93D0B56-C280-4208-A637-B7ADC0046D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861" y="6053015"/>
            <a:ext cx="400173" cy="400173"/>
          </a:xfrm>
          <a:prstGeom prst="ellipse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rmAutofit/>
          </a:bodyPr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fld id="{901A5C5A-0510-4C91-884B-493304B904E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788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DB70B14A-247E-47A1-A166-7E652C2DAF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344" y="525381"/>
            <a:ext cx="5266194" cy="50724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CA" b="1" noProof="0" dirty="0"/>
            </a:lvl1pPr>
          </a:lstStyle>
          <a:p>
            <a:pPr lvl="0">
              <a:lnSpc>
                <a:spcPct val="120000"/>
              </a:lnSpc>
            </a:pPr>
            <a:r>
              <a:rPr lang="en-CA" noProof="0"/>
              <a:t>Edit title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502CC646-0C49-4F6D-8342-A02CBE1B81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5875" y="512763"/>
            <a:ext cx="5286125" cy="51986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lang="en-CA" sz="2000" b="0" noProof="0"/>
            </a:lvl1pPr>
          </a:lstStyle>
          <a:p>
            <a:pPr marL="0" lvl="0" indent="0" algn="r">
              <a:buNone/>
            </a:pPr>
            <a:r>
              <a:rPr lang="en-CA" noProof="0"/>
              <a:t>Edit subtitle</a:t>
            </a:r>
          </a:p>
        </p:txBody>
      </p:sp>
      <p:cxnSp>
        <p:nvCxnSpPr>
          <p:cNvPr id="10" name="Straight Connector">
            <a:extLst>
              <a:ext uri="{FF2B5EF4-FFF2-40B4-BE49-F238E27FC236}">
                <a16:creationId xmlns:a16="http://schemas.microsoft.com/office/drawing/2014/main" id="{289FAEAE-C67A-456A-B917-8F7233C8C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36895" y="1032623"/>
            <a:ext cx="11115105" cy="0"/>
          </a:xfrm>
          <a:prstGeom prst="line">
            <a:avLst/>
          </a:prstGeom>
          <a:ln w="28575">
            <a:solidFill>
              <a:srgbClr val="2A283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0755308-4D90-486C-A881-BD33886E2C3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8344" y="1414386"/>
            <a:ext cx="5266194" cy="460749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200"/>
              </a:spcAft>
              <a:defRPr sz="3200" b="1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 sz="2600" b="0">
                <a:solidFill>
                  <a:schemeClr val="tx1"/>
                </a:solidFill>
              </a:defRPr>
            </a:lvl2pPr>
            <a:lvl3pPr>
              <a:spcAft>
                <a:spcPts val="1200"/>
              </a:spcAft>
              <a:defRPr sz="2200" b="0">
                <a:solidFill>
                  <a:schemeClr val="tx1"/>
                </a:solidFill>
              </a:defRPr>
            </a:lvl3pPr>
            <a:lvl4pPr>
              <a:spcAft>
                <a:spcPts val="1200"/>
              </a:spcAft>
              <a:defRPr sz="1800" b="0">
                <a:solidFill>
                  <a:schemeClr val="tx1"/>
                </a:solidFill>
              </a:defRPr>
            </a:lvl4pPr>
          </a:lstStyle>
          <a:p>
            <a:pPr lvl="0"/>
            <a:r>
              <a:rPr lang="en-CA" noProof="0"/>
              <a:t>Heading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</p:txBody>
      </p:sp>
      <p:sp>
        <p:nvSpPr>
          <p:cNvPr id="13" name="Picture Placeholder">
            <a:extLst>
              <a:ext uri="{FF2B5EF4-FFF2-40B4-BE49-F238E27FC236}">
                <a16:creationId xmlns:a16="http://schemas.microsoft.com/office/drawing/2014/main" id="{075D00F3-091A-4C8B-8C51-F084E49C971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375400" y="1314450"/>
            <a:ext cx="5258256" cy="47074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noProof="0"/>
              <a:t>Insert picture</a:t>
            </a:r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2809CFEE-B3CE-434B-BE96-35F21DC5B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861" y="6053015"/>
            <a:ext cx="400173" cy="400173"/>
          </a:xfrm>
          <a:prstGeom prst="ellipse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rmAutofit/>
          </a:bodyPr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fld id="{901A5C5A-0510-4C91-884B-493304B904E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7204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agi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>
            <a:extLst>
              <a:ext uri="{FF2B5EF4-FFF2-40B4-BE49-F238E27FC236}">
                <a16:creationId xmlns:a16="http://schemas.microsoft.com/office/drawing/2014/main" id="{77B2E37D-3B54-46C0-ABB5-6B18F9FF6D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932" y="525381"/>
            <a:ext cx="5266194" cy="50724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CA" b="1" noProof="0"/>
            </a:lvl1pPr>
          </a:lstStyle>
          <a:p>
            <a:pPr lvl="0">
              <a:lnSpc>
                <a:spcPct val="120000"/>
              </a:lnSpc>
            </a:pPr>
            <a:r>
              <a:rPr lang="en-CA" noProof="0"/>
              <a:t>Edit title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AF7F176-F135-4C88-803C-DEC3D4FB6A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5875" y="512763"/>
            <a:ext cx="5286125" cy="51986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lang="en-CA" sz="2000" b="0" noProof="0"/>
            </a:lvl1pPr>
          </a:lstStyle>
          <a:p>
            <a:pPr marL="0" lvl="0" indent="0" algn="r">
              <a:buNone/>
            </a:pPr>
            <a:r>
              <a:rPr lang="en-CA" noProof="0"/>
              <a:t>Edit subtitle</a:t>
            </a:r>
          </a:p>
        </p:txBody>
      </p:sp>
      <p:cxnSp>
        <p:nvCxnSpPr>
          <p:cNvPr id="8" name="Straight Connector">
            <a:extLst>
              <a:ext uri="{FF2B5EF4-FFF2-40B4-BE49-F238E27FC236}">
                <a16:creationId xmlns:a16="http://schemas.microsoft.com/office/drawing/2014/main" id="{56E19AFC-14DA-427C-B996-D71E40D58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36895" y="1032623"/>
            <a:ext cx="11115105" cy="0"/>
          </a:xfrm>
          <a:prstGeom prst="line">
            <a:avLst/>
          </a:prstGeom>
          <a:ln w="28575">
            <a:solidFill>
              <a:srgbClr val="2A283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7B5E0DA8-5EE7-48B3-9D94-ECD86E9F9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861" y="6053015"/>
            <a:ext cx="400173" cy="400173"/>
          </a:xfrm>
          <a:prstGeom prst="ellipse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rmAutofit/>
          </a:bodyPr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fld id="{901A5C5A-0510-4C91-884B-493304B904E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889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nex">
            <a:extLst>
              <a:ext uri="{FF2B5EF4-FFF2-40B4-BE49-F238E27FC236}">
                <a16:creationId xmlns:a16="http://schemas.microsoft.com/office/drawing/2014/main" id="{63B4F51E-A672-485A-B6C0-278A1A7619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" r="893" b="447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2" name="Title" descr="Annex">
            <a:extLst>
              <a:ext uri="{FF2B5EF4-FFF2-40B4-BE49-F238E27FC236}">
                <a16:creationId xmlns:a16="http://schemas.microsoft.com/office/drawing/2014/main" id="{0DB6BDFA-2B8B-4301-BEAE-DACA76C1F050}"/>
              </a:ext>
            </a:extLst>
          </p:cNvPr>
          <p:cNvSpPr txBox="1"/>
          <p:nvPr userDrawn="1"/>
        </p:nvSpPr>
        <p:spPr>
          <a:xfrm>
            <a:off x="547686" y="2752917"/>
            <a:ext cx="1109344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A" sz="3600" b="1" noProof="0">
                <a:solidFill>
                  <a:schemeClr val="tx1"/>
                </a:solidFill>
              </a:rPr>
              <a:t>Annex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707F11FB-7788-4047-B1AE-C24B953370B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0863" y="3338513"/>
            <a:ext cx="11093450" cy="1252537"/>
          </a:xfrm>
          <a:prstGeom prst="rect">
            <a:avLst/>
          </a:prstGeom>
        </p:spPr>
        <p:txBody>
          <a:bodyPr lIns="0" tIns="180000" rIns="0" bIns="0"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noProof="0"/>
              <a:t>Edit subtitle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55AC884F-7451-4A8E-B820-A8BC0F2B3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861" y="6053015"/>
            <a:ext cx="400173" cy="400173"/>
          </a:xfrm>
          <a:prstGeom prst="ellipse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rmAutofit/>
          </a:bodyPr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fld id="{901A5C5A-0510-4C91-884B-493304B904E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8654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and Pagi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0086EC0A-325D-4BEF-9D0E-74F1261D5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861" y="6053015"/>
            <a:ext cx="400173" cy="400173"/>
          </a:xfrm>
          <a:prstGeom prst="ellipse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rmAutofit/>
          </a:bodyPr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fld id="{901A5C5A-0510-4C91-884B-493304B904E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111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3C2DBF-C823-1D03-C0A0-814B6EF0818A}"/>
              </a:ext>
            </a:extLst>
          </p:cNvPr>
          <p:cNvSpPr/>
          <p:nvPr userDrawn="1"/>
        </p:nvSpPr>
        <p:spPr>
          <a:xfrm>
            <a:off x="10333638" y="7407"/>
            <a:ext cx="1854298" cy="331705"/>
          </a:xfrm>
          <a:prstGeom prst="rect">
            <a:avLst/>
          </a:prstGeom>
          <a:solidFill>
            <a:srgbClr val="C81CB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90F551-8E56-3CA3-AAF6-1B9AA3214AA8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0406922" y="102250"/>
            <a:ext cx="1756504" cy="184666"/>
          </a:xfrm>
          <a:prstGeom prst="rect">
            <a:avLst/>
          </a:prstGeom>
        </p:spPr>
        <p:txBody>
          <a:bodyPr horzOverflow="overflow" wrap="square" lIns="0" tIns="0" rIns="0" bIns="0">
            <a:spAutoFit/>
          </a:bodyPr>
          <a:lstStyle/>
          <a:p>
            <a:pPr algn="l"/>
            <a:r>
              <a:rPr lang="en-CA" sz="12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Unclassified | Non </a:t>
            </a:r>
            <a:r>
              <a:rPr lang="en-CA" sz="1200" b="1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classifié</a:t>
            </a:r>
            <a:endParaRPr lang="en-CA" sz="1200" b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FC90AFA2-CCEE-1EBC-2E91-C5995AE02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819" y="-1"/>
            <a:ext cx="12202819" cy="79514"/>
          </a:xfrm>
          <a:prstGeom prst="rect">
            <a:avLst/>
          </a:prstGeom>
          <a:gradFill flip="none" rotWithShape="1">
            <a:gsLst>
              <a:gs pos="53000">
                <a:schemeClr val="accent1"/>
              </a:gs>
              <a:gs pos="0">
                <a:srgbClr val="3D2252"/>
              </a:gs>
              <a:gs pos="100000">
                <a:schemeClr val="accent2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noProof="0"/>
          </a:p>
        </p:txBody>
      </p:sp>
    </p:spTree>
    <p:extLst>
      <p:ext uri="{BB962C8B-B14F-4D97-AF65-F5344CB8AC3E}">
        <p14:creationId xmlns:p14="http://schemas.microsoft.com/office/powerpoint/2010/main" val="574323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0" r:id="rId2"/>
    <p:sldLayoutId id="2147483661" r:id="rId3"/>
    <p:sldLayoutId id="2147483663" r:id="rId4"/>
    <p:sldLayoutId id="2147483664" r:id="rId5"/>
    <p:sldLayoutId id="2147483671" r:id="rId6"/>
    <p:sldLayoutId id="2147483665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52" userDrawn="1">
          <p15:clr>
            <a:srgbClr val="F26B43"/>
          </p15:clr>
        </p15:guide>
        <p15:guide id="2" pos="7341" userDrawn="1">
          <p15:clr>
            <a:srgbClr val="F26B43"/>
          </p15:clr>
        </p15:guide>
        <p15:guide id="3" pos="347" userDrawn="1">
          <p15:clr>
            <a:srgbClr val="F26B43"/>
          </p15:clr>
        </p15:guide>
        <p15:guide id="4" orient="horz" pos="886" userDrawn="1">
          <p15:clr>
            <a:srgbClr val="F26B43"/>
          </p15:clr>
        </p15:guide>
        <p15:guide id="5" orient="horz" pos="3793" userDrawn="1">
          <p15:clr>
            <a:srgbClr val="F26B43"/>
          </p15:clr>
        </p15:guide>
        <p15:guide id="6" pos="3840" userDrawn="1">
          <p15:clr>
            <a:srgbClr val="F26B43"/>
          </p15:clr>
        </p15:guide>
        <p15:guide id="7" orient="horz" pos="652" userDrawn="1">
          <p15:clr>
            <a:srgbClr val="F26B43"/>
          </p15:clr>
        </p15:guide>
        <p15:guide id="8" pos="858" userDrawn="1">
          <p15:clr>
            <a:srgbClr val="F26B43"/>
          </p15:clr>
        </p15:guide>
        <p15:guide id="9" pos="936" userDrawn="1">
          <p15:clr>
            <a:srgbClr val="F26B43"/>
          </p15:clr>
        </p15:guide>
        <p15:guide id="10" pos="1452" userDrawn="1">
          <p15:clr>
            <a:srgbClr val="F26B43"/>
          </p15:clr>
        </p15:guide>
        <p15:guide id="11" pos="1518" userDrawn="1">
          <p15:clr>
            <a:srgbClr val="F26B43"/>
          </p15:clr>
        </p15:guide>
        <p15:guide id="12" pos="2034" userDrawn="1">
          <p15:clr>
            <a:srgbClr val="F26B43"/>
          </p15:clr>
        </p15:guide>
        <p15:guide id="13" pos="2118" userDrawn="1">
          <p15:clr>
            <a:srgbClr val="F26B43"/>
          </p15:clr>
        </p15:guide>
        <p15:guide id="14" pos="2628" userDrawn="1">
          <p15:clr>
            <a:srgbClr val="F26B43"/>
          </p15:clr>
        </p15:guide>
        <p15:guide id="15" pos="2700" userDrawn="1">
          <p15:clr>
            <a:srgbClr val="F26B43"/>
          </p15:clr>
        </p15:guide>
        <p15:guide id="16" pos="3222" userDrawn="1">
          <p15:clr>
            <a:srgbClr val="F26B43"/>
          </p15:clr>
        </p15:guide>
        <p15:guide id="17" pos="3294" userDrawn="1">
          <p15:clr>
            <a:srgbClr val="F26B43"/>
          </p15:clr>
        </p15:guide>
        <p15:guide id="18" pos="3804" userDrawn="1">
          <p15:clr>
            <a:srgbClr val="F26B43"/>
          </p15:clr>
        </p15:guide>
        <p15:guide id="19" pos="3882" userDrawn="1">
          <p15:clr>
            <a:srgbClr val="F26B43"/>
          </p15:clr>
        </p15:guide>
        <p15:guide id="20" pos="4392" userDrawn="1">
          <p15:clr>
            <a:srgbClr val="F26B43"/>
          </p15:clr>
        </p15:guide>
        <p15:guide id="21" pos="4470" userDrawn="1">
          <p15:clr>
            <a:srgbClr val="F26B43"/>
          </p15:clr>
        </p15:guide>
        <p15:guide id="22" pos="4986" userDrawn="1">
          <p15:clr>
            <a:srgbClr val="F26B43"/>
          </p15:clr>
        </p15:guide>
        <p15:guide id="23" pos="5064" userDrawn="1">
          <p15:clr>
            <a:srgbClr val="F26B43"/>
          </p15:clr>
        </p15:guide>
        <p15:guide id="24" pos="5574" userDrawn="1">
          <p15:clr>
            <a:srgbClr val="F26B43"/>
          </p15:clr>
        </p15:guide>
        <p15:guide id="25" pos="5646" userDrawn="1">
          <p15:clr>
            <a:srgbClr val="F26B43"/>
          </p15:clr>
        </p15:guide>
        <p15:guide id="26" pos="6168" userDrawn="1">
          <p15:clr>
            <a:srgbClr val="F26B43"/>
          </p15:clr>
        </p15:guide>
        <p15:guide id="27" pos="6240" userDrawn="1">
          <p15:clr>
            <a:srgbClr val="F26B43"/>
          </p15:clr>
        </p15:guide>
        <p15:guide id="28" orient="horz" pos="1321" userDrawn="1">
          <p15:clr>
            <a:srgbClr val="F26B43"/>
          </p15:clr>
        </p15:guide>
        <p15:guide id="29" pos="6756" userDrawn="1">
          <p15:clr>
            <a:srgbClr val="F26B43"/>
          </p15:clr>
        </p15:guide>
        <p15:guide id="30" pos="6828" userDrawn="1">
          <p15:clr>
            <a:srgbClr val="F26B43"/>
          </p15:clr>
        </p15:guide>
        <p15:guide id="31" orient="horz" pos="1374" userDrawn="1">
          <p15:clr>
            <a:srgbClr val="F26B43"/>
          </p15:clr>
        </p15:guide>
        <p15:guide id="32" orient="horz" pos="1812" userDrawn="1">
          <p15:clr>
            <a:srgbClr val="F26B43"/>
          </p15:clr>
        </p15:guide>
        <p15:guide id="33" orient="horz" pos="1866" userDrawn="1">
          <p15:clr>
            <a:srgbClr val="F26B43"/>
          </p15:clr>
        </p15:guide>
        <p15:guide id="34" orient="horz" pos="2298" userDrawn="1">
          <p15:clr>
            <a:srgbClr val="F26B43"/>
          </p15:clr>
        </p15:guide>
        <p15:guide id="35" orient="horz" pos="2790" userDrawn="1">
          <p15:clr>
            <a:srgbClr val="F26B43"/>
          </p15:clr>
        </p15:guide>
        <p15:guide id="36" orient="horz" pos="2850" userDrawn="1">
          <p15:clr>
            <a:srgbClr val="F26B43"/>
          </p15:clr>
        </p15:guide>
        <p15:guide id="37" orient="horz" pos="3282" userDrawn="1">
          <p15:clr>
            <a:srgbClr val="F26B43"/>
          </p15:clr>
        </p15:guide>
        <p15:guide id="38" orient="horz" pos="335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rtifacts-artefacts.devops.cloud-nuage.canada.ca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ssc.artifacts.donotreply-nepasrepondre.artefacts.spc@ssc-spc.gc.ca" TargetMode="External"/><Relationship Id="rId4" Type="http://schemas.openxmlformats.org/officeDocument/2006/relationships/hyperlink" Target="https://github.com/gccloudone/artifacts-configuratio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ccloudone/artifacts-artefacts/tree/main/doc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orms.office.com/r/y1kEPhTek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gcxgce.sharepoint.com/teams/10002412/SitePages/Home.asp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y.jfrog.com/page/traini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devops.artifacts-artefacts.devops@ssc-spc.gc.ca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ccloudone/artifacts-configuratio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hainguard.dev/" TargetMode="External"/><Relationship Id="rId5" Type="http://schemas.openxmlformats.org/officeDocument/2006/relationships/hyperlink" Target="https://academy.jfrog.com/" TargetMode="External"/><Relationship Id="rId4" Type="http://schemas.openxmlformats.org/officeDocument/2006/relationships/hyperlink" Target="https://jfrog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378EB-1290-4623-B240-0B95ACD7F5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err="1">
                <a:latin typeface="Aptos" panose="020B0004020202020204" pitchFamily="34" charset="0"/>
              </a:rPr>
              <a:t>jFrog</a:t>
            </a:r>
            <a:r>
              <a:rPr lang="en-US">
                <a:latin typeface="Aptos" panose="020B0004020202020204" pitchFamily="34" charset="0"/>
              </a:rPr>
              <a:t> / Chainguard</a:t>
            </a:r>
            <a:endParaRPr lang="en-CA">
              <a:latin typeface="Aptos" panose="020B00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23A851-5D1E-44B1-9C46-B12C2C1239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934" y="1978819"/>
            <a:ext cx="5722298" cy="915580"/>
          </a:xfrm>
        </p:spPr>
        <p:txBody>
          <a:bodyPr/>
          <a:lstStyle/>
          <a:p>
            <a:r>
              <a:rPr lang="en-US">
                <a:latin typeface="Aptos" panose="020B0004020202020204" pitchFamily="34" charset="0"/>
              </a:rPr>
              <a:t>Architectural Review Committee</a:t>
            </a:r>
            <a:endParaRPr lang="en-CA">
              <a:latin typeface="Aptos" panose="020B00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DDB835-5C3D-4671-80AF-D462153896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382" y="2911696"/>
            <a:ext cx="5539144" cy="400818"/>
          </a:xfrm>
        </p:spPr>
        <p:txBody>
          <a:bodyPr/>
          <a:lstStyle/>
          <a:p>
            <a:r>
              <a:rPr lang="en-CA" b="1"/>
              <a:t>Informational</a:t>
            </a:r>
            <a:endParaRPr lang="en-CA" b="1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45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3563E-B837-7660-5E44-5BFB89248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latin typeface="Aptos"/>
              </a:rPr>
              <a:t>New Initiatives</a:t>
            </a:r>
            <a:endParaRPr lang="en-CA">
              <a:latin typeface="Aptos" panose="020B00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D5A441-B0DA-575A-E63C-ED215BBCA0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>
                <a:latin typeface="Aptos" panose="020B0004020202020204" pitchFamily="34" charset="0"/>
              </a:rPr>
              <a:t>Architectural Review Committee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F5D186-4C54-1E93-75F1-75BF43185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1A5C5A-0510-4C91-884B-493304B904E2}" type="slidenum">
              <a:rPr lang="en-CA" smtClean="0">
                <a:latin typeface="Aptos" panose="020B0004020202020204" pitchFamily="34" charset="0"/>
              </a:rPr>
              <a:pPr/>
              <a:t>2</a:t>
            </a:fld>
            <a:endParaRPr lang="en-CA">
              <a:latin typeface="Aptos" panose="020B0004020202020204" pitchFamily="34" charset="0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52ADD81A-1CA8-5FC7-FD25-E48211603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187" y="1258314"/>
            <a:ext cx="11286452" cy="5308820"/>
          </a:xfrm>
        </p:spPr>
        <p:txBody>
          <a:bodyPr lIns="0" tIns="0" rIns="0" bIns="0" anchor="t">
            <a:noAutofit/>
          </a:bodyPr>
          <a:lstStyle/>
          <a:p>
            <a:r>
              <a:rPr lang="en-CA" sz="2000" dirty="0">
                <a:solidFill>
                  <a:schemeClr val="accent2"/>
                </a:solidFill>
                <a:latin typeface="Aptos" panose="020B0004020202020204" pitchFamily="34" charset="0"/>
                <a:ea typeface="+mn-lt"/>
                <a:cs typeface="+mn-lt"/>
              </a:rPr>
              <a:t>Centralized Artifact Management (Government of Canada Initiative)</a:t>
            </a:r>
            <a:endParaRPr lang="en-US" sz="2000" dirty="0">
              <a:solidFill>
                <a:schemeClr val="accent2"/>
              </a:solidFill>
              <a:latin typeface="Aptos" panose="020B0004020202020204" pitchFamily="34" charset="0"/>
            </a:endParaRPr>
          </a:p>
          <a:p>
            <a:pPr lvl="1"/>
            <a:r>
              <a:rPr lang="en-CA" sz="1800" dirty="0">
                <a:latin typeface="Aptos" panose="020B0004020202020204" pitchFamily="34" charset="0"/>
              </a:rPr>
              <a:t>Government wide tooling (Artifactory / Xray) for trusted software artifacts and container images</a:t>
            </a:r>
          </a:p>
          <a:p>
            <a:pPr lvl="1">
              <a:lnSpc>
                <a:spcPct val="70000"/>
              </a:lnSpc>
            </a:pPr>
            <a:r>
              <a:rPr lang="en-CA" sz="1800" dirty="0">
                <a:latin typeface="Aptos" panose="020B0004020202020204" pitchFamily="34" charset="0"/>
              </a:rPr>
              <a:t>Shared repository for agencies to pull validated, compliant images, reducing duplication</a:t>
            </a:r>
          </a:p>
          <a:p>
            <a:pPr lvl="1"/>
            <a:r>
              <a:rPr lang="en-CA" sz="1800" dirty="0">
                <a:latin typeface="Aptos" panose="020B0004020202020204" pitchFamily="34" charset="0"/>
              </a:rPr>
              <a:t>Automated security scanning (Xray) to detect vulnerabilities before deployment</a:t>
            </a:r>
          </a:p>
          <a:p>
            <a:pPr lvl="1"/>
            <a:r>
              <a:rPr lang="en-CA" sz="1800" dirty="0">
                <a:solidFill>
                  <a:srgbClr val="00B050"/>
                </a:solidFill>
                <a:latin typeface="Aptos" panose="020B0004020202020204" pitchFamily="34" charset="0"/>
              </a:rPr>
              <a:t>Procured </a:t>
            </a:r>
            <a:r>
              <a:rPr lang="en-CA" sz="1800" b="1" dirty="0" err="1">
                <a:solidFill>
                  <a:srgbClr val="00B050"/>
                </a:solidFill>
                <a:latin typeface="Aptos" panose="020B0004020202020204" pitchFamily="34" charset="0"/>
              </a:rPr>
              <a:t>jFrog</a:t>
            </a:r>
            <a:r>
              <a:rPr lang="en-CA" sz="1800" b="1" dirty="0">
                <a:solidFill>
                  <a:srgbClr val="00B050"/>
                </a:solidFill>
                <a:latin typeface="Aptos" panose="020B0004020202020204" pitchFamily="34" charset="0"/>
              </a:rPr>
              <a:t> Enterprise+</a:t>
            </a:r>
            <a:r>
              <a:rPr lang="en-CA" sz="1800" dirty="0">
                <a:solidFill>
                  <a:srgbClr val="00B050"/>
                </a:solidFill>
                <a:latin typeface="Aptos" panose="020B0004020202020204" pitchFamily="34" charset="0"/>
              </a:rPr>
              <a:t> as of 2025-04-01 for one-year PoC</a:t>
            </a:r>
          </a:p>
          <a:p>
            <a:r>
              <a:rPr lang="en-CA" sz="2000" dirty="0">
                <a:solidFill>
                  <a:schemeClr val="accent2"/>
                </a:solidFill>
                <a:latin typeface="Aptos" panose="020B0004020202020204" pitchFamily="34" charset="0"/>
                <a:ea typeface="+mn-lt"/>
                <a:cs typeface="+mn-lt"/>
              </a:rPr>
              <a:t>Chainguard Images – Zero-CVE Containers</a:t>
            </a:r>
          </a:p>
          <a:p>
            <a:pPr lvl="1"/>
            <a:r>
              <a:rPr lang="en-CA" sz="1800" dirty="0">
                <a:latin typeface="Aptos" panose="020B0004020202020204" pitchFamily="34" charset="0"/>
              </a:rPr>
              <a:t>Pre-hardened, continuously updated images to eliminate CVEs at the source</a:t>
            </a:r>
          </a:p>
          <a:p>
            <a:pPr lvl="1"/>
            <a:r>
              <a:rPr lang="en-CA" sz="1800" dirty="0">
                <a:latin typeface="Aptos" panose="020B0004020202020204" pitchFamily="34" charset="0"/>
              </a:rPr>
              <a:t>Tamper-proof, signed images that integrate into DevSecOps pipelines</a:t>
            </a:r>
          </a:p>
          <a:p>
            <a:pPr lvl="1"/>
            <a:r>
              <a:rPr lang="en-CA" sz="1800" dirty="0">
                <a:solidFill>
                  <a:srgbClr val="00B050"/>
                </a:solidFill>
                <a:latin typeface="Aptos" panose="020B0004020202020204" pitchFamily="34" charset="0"/>
              </a:rPr>
              <a:t>Procured </a:t>
            </a:r>
            <a:r>
              <a:rPr lang="en-CA" sz="1800" b="1" dirty="0">
                <a:solidFill>
                  <a:srgbClr val="00B050"/>
                </a:solidFill>
                <a:latin typeface="Aptos" panose="020B0004020202020204" pitchFamily="34" charset="0"/>
              </a:rPr>
              <a:t>Chainguard</a:t>
            </a:r>
            <a:r>
              <a:rPr lang="en-CA" sz="1800" dirty="0">
                <a:solidFill>
                  <a:srgbClr val="00B050"/>
                </a:solidFill>
                <a:latin typeface="Aptos" panose="020B0004020202020204" pitchFamily="34" charset="0"/>
              </a:rPr>
              <a:t> as of 2025-05-01 for one-year PoC</a:t>
            </a:r>
          </a:p>
          <a:p>
            <a:pPr lvl="1"/>
            <a:endParaRPr lang="en-CA" sz="1800" dirty="0">
              <a:solidFill>
                <a:srgbClr val="FF0000"/>
              </a:solidFill>
              <a:latin typeface="Aptos" panose="020B0004020202020204" pitchFamily="34" charset="0"/>
            </a:endParaRPr>
          </a:p>
        </p:txBody>
      </p:sp>
      <p:pic>
        <p:nvPicPr>
          <p:cNvPr id="1026" name="Picture 2" descr="JFrog Artifactory - Visual Studio Marketplace">
            <a:extLst>
              <a:ext uri="{FF2B5EF4-FFF2-40B4-BE49-F238E27FC236}">
                <a16:creationId xmlns:a16="http://schemas.microsoft.com/office/drawing/2014/main" id="{1179AB3A-43E7-BE0B-0553-ED54A8D36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770" y="1163719"/>
            <a:ext cx="433359" cy="43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0CDFBC01-1A27-0345-8D2C-626DFE776C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60234" y="3579825"/>
            <a:ext cx="535766" cy="4592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9A0DA0-7B3D-2F81-5D8B-0C210646E9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096" y="5636751"/>
            <a:ext cx="2200306" cy="7210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DF156F-A76C-6735-B778-98D95E8CD9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6532" y="5594806"/>
            <a:ext cx="2410448" cy="7985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5309ED-F337-2428-2007-F242C8913A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4950" y="5601982"/>
            <a:ext cx="2376033" cy="7985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7E0F6D2-35A5-35AF-660F-E5894ACA7B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52928" y="5583233"/>
            <a:ext cx="2298476" cy="76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06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3563E-B837-7660-5E44-5BFB89248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err="1">
                <a:latin typeface="Aptos" panose="020B0004020202020204" pitchFamily="34" charset="0"/>
              </a:rPr>
              <a:t>jFrog</a:t>
            </a:r>
            <a:r>
              <a:rPr lang="en-CA">
                <a:latin typeface="Aptos" panose="020B0004020202020204" pitchFamily="34" charset="0"/>
              </a:rPr>
              <a:t> Platform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D5A441-B0DA-575A-E63C-ED215BBCA0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>
                <a:latin typeface="Aptos" panose="020B0004020202020204" pitchFamily="34" charset="0"/>
              </a:rPr>
              <a:t>Architectural Review Committee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F5D186-4C54-1E93-75F1-75BF43185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1A5C5A-0510-4C91-884B-493304B904E2}" type="slidenum">
              <a:rPr lang="en-CA" smtClean="0">
                <a:latin typeface="Aptos" panose="020B0004020202020204" pitchFamily="34" charset="0"/>
              </a:rPr>
              <a:pPr/>
              <a:t>3</a:t>
            </a:fld>
            <a:endParaRPr lang="en-CA">
              <a:latin typeface="Aptos" panose="020B0004020202020204" pitchFamily="34" charset="0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52ADD81A-1CA8-5FC7-FD25-E48211603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187" y="1258314"/>
            <a:ext cx="11286452" cy="5308820"/>
          </a:xfrm>
        </p:spPr>
        <p:txBody>
          <a:bodyPr lIns="0" tIns="0" rIns="0" bIns="0" anchor="t">
            <a:noAutofit/>
          </a:bodyPr>
          <a:lstStyle/>
          <a:p>
            <a:r>
              <a:rPr lang="en-CA" sz="2000" dirty="0">
                <a:solidFill>
                  <a:schemeClr val="accent2"/>
                </a:solidFill>
                <a:latin typeface="Aptos" panose="020B0004020202020204" pitchFamily="34" charset="0"/>
                <a:ea typeface="+mn-lt"/>
                <a:cs typeface="+mn-lt"/>
              </a:rPr>
              <a:t>Private Cloud Partnership</a:t>
            </a:r>
            <a:endParaRPr lang="en-US" sz="2000" dirty="0">
              <a:solidFill>
                <a:schemeClr val="accent2"/>
              </a:solidFill>
              <a:latin typeface="Aptos" panose="020B0004020202020204" pitchFamily="34" charset="0"/>
            </a:endParaRPr>
          </a:p>
          <a:p>
            <a:pPr lvl="1"/>
            <a:r>
              <a:rPr lang="en-US" sz="2000" dirty="0">
                <a:latin typeface="Aptos" panose="020B0004020202020204" pitchFamily="34" charset="0"/>
              </a:rPr>
              <a:t>Private Cloud has graciously agreed to host the </a:t>
            </a:r>
            <a:r>
              <a:rPr lang="en-US" sz="2000" b="1" dirty="0">
                <a:latin typeface="Aptos" panose="020B0004020202020204" pitchFamily="34" charset="0"/>
              </a:rPr>
              <a:t>JFrog Platform</a:t>
            </a:r>
            <a:r>
              <a:rPr lang="en-US" sz="2000" dirty="0">
                <a:latin typeface="Aptos" panose="020B0004020202020204" pitchFamily="34" charset="0"/>
              </a:rPr>
              <a:t> on their infrastructure</a:t>
            </a:r>
          </a:p>
          <a:p>
            <a:pPr lvl="2"/>
            <a:r>
              <a:rPr lang="en-CA" sz="2000" dirty="0">
                <a:latin typeface="Aptos" panose="020B0004020202020204" pitchFamily="34" charset="0"/>
              </a:rPr>
              <a:t>🔗 </a:t>
            </a:r>
            <a:r>
              <a:rPr lang="en-US" sz="2000" dirty="0">
                <a:latin typeface="Aptos" panose="020B0004020202020204" pitchFamily="34" charset="0"/>
                <a:hlinkClick r:id="rId3"/>
              </a:rPr>
              <a:t>https://artifacts-artefacts.devops.cloud-nuage.canada.ca</a:t>
            </a:r>
            <a:endParaRPr lang="en-US" sz="2000" dirty="0">
              <a:latin typeface="Aptos" panose="020B0004020202020204" pitchFamily="34" charset="0"/>
            </a:endParaRPr>
          </a:p>
          <a:p>
            <a:pPr lvl="2"/>
            <a:r>
              <a:rPr lang="en-US" sz="2000" dirty="0">
                <a:latin typeface="Aptos" panose="020B0004020202020204" pitchFamily="34" charset="0"/>
              </a:rPr>
              <a:t>Data classification is currently set to unclassified / low-low</a:t>
            </a:r>
          </a:p>
          <a:p>
            <a:pPr lvl="2"/>
            <a:r>
              <a:rPr lang="en-US" sz="2000" dirty="0">
                <a:latin typeface="Aptos" panose="020B0004020202020204" pitchFamily="34" charset="0"/>
              </a:rPr>
              <a:t>Ultimately plan is to federate on both Public </a:t>
            </a:r>
            <a:r>
              <a:rPr lang="en-US" sz="2000">
                <a:latin typeface="Aptos" panose="020B0004020202020204" pitchFamily="34" charset="0"/>
              </a:rPr>
              <a:t>and Private Cloud on Aurora</a:t>
            </a:r>
            <a:endParaRPr lang="en-US" sz="2000" dirty="0">
              <a:latin typeface="Aptos" panose="020B0004020202020204" pitchFamily="34" charset="0"/>
            </a:endParaRPr>
          </a:p>
          <a:p>
            <a:r>
              <a:rPr lang="en-CA" sz="2000" dirty="0">
                <a:solidFill>
                  <a:schemeClr val="accent2"/>
                </a:solidFill>
                <a:latin typeface="Aptos" panose="020B0004020202020204" pitchFamily="34" charset="0"/>
                <a:ea typeface="+mn-lt"/>
                <a:cs typeface="+mn-lt"/>
              </a:rPr>
              <a:t>Infrastructure as Code</a:t>
            </a:r>
            <a:endParaRPr lang="en-US" sz="2000" dirty="0">
              <a:latin typeface="Aptos" panose="020B0004020202020204" pitchFamily="34" charset="0"/>
            </a:endParaRPr>
          </a:p>
          <a:p>
            <a:pPr lvl="1"/>
            <a:r>
              <a:rPr lang="en-US" sz="2000" dirty="0">
                <a:latin typeface="Aptos" panose="020B0004020202020204" pitchFamily="34" charset="0"/>
              </a:rPr>
              <a:t>Artifactory configuration is largely managed through Configuration as Code with </a:t>
            </a:r>
            <a:r>
              <a:rPr lang="en-US" sz="2000" b="1" dirty="0" err="1">
                <a:latin typeface="Aptos" panose="020B0004020202020204" pitchFamily="34" charset="0"/>
              </a:rPr>
              <a:t>OpenTofu</a:t>
            </a:r>
            <a:endParaRPr lang="en-US" sz="2000" b="1" dirty="0">
              <a:latin typeface="Aptos" panose="020B0004020202020204" pitchFamily="34" charset="0"/>
            </a:endParaRPr>
          </a:p>
          <a:p>
            <a:pPr lvl="2"/>
            <a:r>
              <a:rPr lang="en-CA" sz="2000" dirty="0">
                <a:latin typeface="Aptos" panose="020B0004020202020204" pitchFamily="34" charset="0"/>
              </a:rPr>
              <a:t>🔗 </a:t>
            </a:r>
            <a:r>
              <a:rPr lang="en-US" sz="2000" dirty="0">
                <a:latin typeface="Aptos" panose="020B0004020202020204" pitchFamily="34" charset="0"/>
                <a:hlinkClick r:id="rId4"/>
              </a:rPr>
              <a:t>https://github.com/gccloudone/artifacts-configuration</a:t>
            </a:r>
            <a:r>
              <a:rPr lang="en-US" sz="2000" dirty="0">
                <a:latin typeface="Aptos" panose="020B0004020202020204" pitchFamily="34" charset="0"/>
              </a:rPr>
              <a:t> (request access)</a:t>
            </a:r>
          </a:p>
          <a:p>
            <a:r>
              <a:rPr lang="en-CA" sz="2000" dirty="0">
                <a:solidFill>
                  <a:schemeClr val="accent2"/>
                </a:solidFill>
                <a:latin typeface="Aptos" panose="020B0004020202020204" pitchFamily="34" charset="0"/>
                <a:ea typeface="+mn-lt"/>
                <a:cs typeface="+mn-lt"/>
              </a:rPr>
              <a:t>CERES</a:t>
            </a:r>
            <a:endParaRPr lang="en-US" sz="2000" dirty="0">
              <a:latin typeface="Aptos" panose="020B0004020202020204" pitchFamily="34" charset="0"/>
            </a:endParaRPr>
          </a:p>
          <a:p>
            <a:pPr lvl="1"/>
            <a:r>
              <a:rPr lang="en-CA" sz="2000" dirty="0">
                <a:latin typeface="Aptos" panose="020B0004020202020204" pitchFamily="34" charset="0"/>
              </a:rPr>
              <a:t>SSC Cloud Email Relay Services used for notifications</a:t>
            </a:r>
          </a:p>
          <a:p>
            <a:pPr lvl="2"/>
            <a:r>
              <a:rPr lang="en-CA" sz="2000" dirty="0">
                <a:latin typeface="Aptos" panose="020B0004020202020204" pitchFamily="34" charset="0"/>
              </a:rPr>
              <a:t>🔗</a:t>
            </a:r>
            <a:r>
              <a:rPr lang="en-CA" sz="2000" u="sng" dirty="0">
                <a:solidFill>
                  <a:srgbClr val="0563C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  <a:hlinkClick r:id="rId5"/>
              </a:rPr>
              <a:t>ssc.artifacts.donotreply-nepasrepondre.artefacts.spc@ssc-spc.gc.ca</a:t>
            </a:r>
            <a:endParaRPr lang="en-CA" sz="2000" u="sng" dirty="0">
              <a:solidFill>
                <a:srgbClr val="0563C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485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B70D1-FE4B-986B-EE41-CBC3B0072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46F03-AAD3-FAA1-3526-7C4B385FB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err="1">
                <a:latin typeface="Aptos" panose="020B0004020202020204" pitchFamily="34" charset="0"/>
              </a:rPr>
              <a:t>jFrog</a:t>
            </a:r>
            <a:r>
              <a:rPr lang="en-CA">
                <a:latin typeface="Aptos" panose="020B0004020202020204" pitchFamily="34" charset="0"/>
              </a:rPr>
              <a:t> Platform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50C5A-08A0-ADCE-83CF-D42CB7DBD2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>
                <a:latin typeface="Aptos" panose="020B0004020202020204" pitchFamily="34" charset="0"/>
              </a:rPr>
              <a:t>Architectural Review Committee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40FA0B-829B-DFCD-44B8-F462B5EA6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1A5C5A-0510-4C91-884B-493304B904E2}" type="slidenum">
              <a:rPr lang="en-CA" smtClean="0">
                <a:latin typeface="Aptos" panose="020B0004020202020204" pitchFamily="34" charset="0"/>
              </a:rPr>
              <a:pPr/>
              <a:t>4</a:t>
            </a:fld>
            <a:endParaRPr lang="en-CA">
              <a:latin typeface="Aptos" panose="020B0004020202020204" pitchFamily="34" charset="0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E3127AB-AB6C-DC81-B6E5-DEFAB6E03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187" y="1258314"/>
            <a:ext cx="11286452" cy="5308820"/>
          </a:xfrm>
        </p:spPr>
        <p:txBody>
          <a:bodyPr lIns="0" tIns="0" rIns="0" bIns="0" anchor="t">
            <a:noAutofit/>
          </a:bodyPr>
          <a:lstStyle/>
          <a:p>
            <a:r>
              <a:rPr lang="en-CA" sz="2000" dirty="0">
                <a:solidFill>
                  <a:schemeClr val="accent2"/>
                </a:solidFill>
                <a:latin typeface="Aptos" panose="020B0004020202020204" pitchFamily="34" charset="0"/>
                <a:ea typeface="+mn-lt"/>
                <a:cs typeface="+mn-lt"/>
              </a:rPr>
              <a:t>Artifactory Standards</a:t>
            </a:r>
            <a:endParaRPr lang="en-US" sz="2000" dirty="0">
              <a:latin typeface="Aptos" panose="020B0004020202020204" pitchFamily="34" charset="0"/>
            </a:endParaRPr>
          </a:p>
          <a:p>
            <a:pPr lvl="1"/>
            <a:r>
              <a:rPr lang="en-US" sz="2000" dirty="0">
                <a:latin typeface="Aptos" panose="020B0004020202020204" pitchFamily="34" charset="0"/>
              </a:rPr>
              <a:t>We’ve begun drafting an </a:t>
            </a:r>
            <a:r>
              <a:rPr lang="en-CA" sz="2000" dirty="0">
                <a:latin typeface="Aptos" panose="020B0004020202020204" pitchFamily="34" charset="0"/>
              </a:rPr>
              <a:t>🔗 </a:t>
            </a:r>
            <a:r>
              <a:rPr lang="en-US" sz="2000" dirty="0">
                <a:latin typeface="Aptos" panose="020B0004020202020204" pitchFamily="34" charset="0"/>
                <a:hlinkClick r:id="rId3"/>
              </a:rPr>
              <a:t>Artifactory Standards document</a:t>
            </a:r>
            <a:endParaRPr lang="en-US" sz="2000" dirty="0">
              <a:latin typeface="Aptos" panose="020B0004020202020204" pitchFamily="34" charset="0"/>
            </a:endParaRPr>
          </a:p>
          <a:p>
            <a:pPr lvl="2"/>
            <a:r>
              <a:rPr lang="en-US" sz="2000" dirty="0">
                <a:latin typeface="Aptos" panose="020B0004020202020204" pitchFamily="34" charset="0"/>
              </a:rPr>
              <a:t>Defining roles and responsibilities between SSC and consumers of Artifactory</a:t>
            </a:r>
          </a:p>
          <a:p>
            <a:pPr lvl="2"/>
            <a:r>
              <a:rPr lang="en-US" sz="2000" dirty="0">
                <a:latin typeface="Aptos" panose="020B0004020202020204" pitchFamily="34" charset="0"/>
              </a:rPr>
              <a:t>Defines naming standards for projects and repositories</a:t>
            </a:r>
          </a:p>
          <a:p>
            <a:pPr lvl="2"/>
            <a:r>
              <a:rPr lang="en-US" sz="2000" dirty="0">
                <a:latin typeface="Aptos" panose="020B0004020202020204" pitchFamily="34" charset="0"/>
              </a:rPr>
              <a:t>Defines who can get a project in Artifactory (we have 300 available)</a:t>
            </a:r>
            <a:br>
              <a:rPr lang="en-US" sz="2000" dirty="0">
                <a:latin typeface="Aptos" panose="020B0004020202020204" pitchFamily="34" charset="0"/>
              </a:rPr>
            </a:br>
            <a:r>
              <a:rPr lang="en-US" sz="2000" dirty="0">
                <a:latin typeface="Aptos" panose="020B0004020202020204" pitchFamily="34" charset="0"/>
              </a:rPr>
              <a:t>and how they are administered by other Departments/Agencies and SSC Service Lines</a:t>
            </a:r>
          </a:p>
          <a:p>
            <a:pPr lvl="2"/>
            <a:r>
              <a:rPr lang="en-US" sz="2000" dirty="0">
                <a:latin typeface="Aptos" panose="020B0004020202020204" pitchFamily="34" charset="0"/>
              </a:rPr>
              <a:t>Defines criteria for common repositories (repositories which are shared with all users and don’t count towards the quotas of individual projects)</a:t>
            </a:r>
          </a:p>
          <a:p>
            <a:pPr marL="0" indent="0" algn="ctr">
              <a:buNone/>
            </a:pPr>
            <a:endParaRPr lang="en-CA" sz="2800" dirty="0">
              <a:latin typeface="Aptos" panose="020B0004020202020204" pitchFamily="34" charset="0"/>
            </a:endParaRPr>
          </a:p>
          <a:p>
            <a:pPr marL="0" indent="0" algn="ctr">
              <a:buNone/>
            </a:pPr>
            <a:r>
              <a:rPr lang="en-CA" sz="2800" dirty="0">
                <a:latin typeface="Aptos" panose="020B0004020202020204" pitchFamily="34" charset="0"/>
              </a:rPr>
              <a:t>💬 </a:t>
            </a:r>
            <a:r>
              <a:rPr lang="en-US" sz="2800" b="0" dirty="0">
                <a:latin typeface="Aptos" panose="020B0004020202020204" pitchFamily="34" charset="0"/>
              </a:rPr>
              <a:t>ARC community input is welcome!</a:t>
            </a:r>
          </a:p>
          <a:p>
            <a:pPr lvl="2"/>
            <a:endParaRPr lang="en-CA" sz="20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546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1F137-15A4-C367-2DE0-9F63C67AA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F943B-B8CB-C712-B130-A6F24C51F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>
                <a:latin typeface="Aptos" panose="020B0004020202020204" pitchFamily="34" charset="0"/>
              </a:rPr>
              <a:t>Engagement</a:t>
            </a:r>
            <a:endParaRPr lang="en-CA">
              <a:solidFill>
                <a:schemeClr val="accent2"/>
              </a:solidFill>
              <a:latin typeface="Aptos" panose="020B00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271D7-C9ED-A973-0A98-F5D14840E9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>
                <a:latin typeface="Aptos" panose="020B0004020202020204" pitchFamily="34" charset="0"/>
              </a:rPr>
              <a:t>Architectural Review Committee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D9E69D-68BF-E953-1755-77404932B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1A5C5A-0510-4C91-884B-493304B904E2}" type="slidenum">
              <a:rPr lang="en-CA" smtClean="0">
                <a:latin typeface="Aptos" panose="020B0004020202020204" pitchFamily="34" charset="0"/>
              </a:rPr>
              <a:pPr/>
              <a:t>5</a:t>
            </a:fld>
            <a:endParaRPr lang="en-CA">
              <a:latin typeface="Aptos" panose="020B0004020202020204" pitchFamily="34" charset="0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9436859-9D4B-718C-37CD-BFE642243BD7}"/>
              </a:ext>
            </a:extLst>
          </p:cNvPr>
          <p:cNvSpPr txBox="1">
            <a:spLocks/>
          </p:cNvSpPr>
          <p:nvPr/>
        </p:nvSpPr>
        <p:spPr>
          <a:xfrm>
            <a:off x="574969" y="1414386"/>
            <a:ext cx="11077031" cy="5260733"/>
          </a:xfrm>
          <a:prstGeom prst="rect">
            <a:avLst/>
          </a:prstGeom>
        </p:spPr>
        <p:txBody>
          <a:bodyPr lIns="0" tIns="0" rIns="0" bIns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00" dirty="0">
                <a:solidFill>
                  <a:schemeClr val="accent2"/>
                </a:solidFill>
                <a:latin typeface="Aptos" panose="020B0004020202020204" pitchFamily="34" charset="0"/>
              </a:rPr>
              <a:t>Consultations</a:t>
            </a:r>
          </a:p>
          <a:p>
            <a:pPr lvl="1"/>
            <a:r>
              <a:rPr lang="en-US" sz="2200" dirty="0">
                <a:latin typeface="Aptos" panose="020B0004020202020204" pitchFamily="34" charset="0"/>
              </a:rPr>
              <a:t>MS Form: </a:t>
            </a:r>
            <a:r>
              <a:rPr lang="en-CA" sz="2400" dirty="0">
                <a:latin typeface="Aptos" panose="020B0004020202020204" pitchFamily="34" charset="0"/>
              </a:rPr>
              <a:t>🔗 </a:t>
            </a:r>
            <a:r>
              <a:rPr lang="en-US" sz="2200" dirty="0">
                <a:latin typeface="Aptos" panose="020B0004020202020204" pitchFamily="34" charset="0"/>
                <a:hlinkClick r:id="rId3"/>
              </a:rPr>
              <a:t>GC Wide Artifact Registry / SSC Secured Base Images</a:t>
            </a:r>
            <a:r>
              <a:rPr lang="en-US" sz="2200" dirty="0">
                <a:latin typeface="Aptos" panose="020B0004020202020204" pitchFamily="34" charset="0"/>
              </a:rPr>
              <a:t> (30 responses)</a:t>
            </a:r>
          </a:p>
          <a:p>
            <a:pPr lvl="1"/>
            <a:r>
              <a:rPr lang="en-CA" sz="2400" dirty="0">
                <a:latin typeface="Aptos" panose="020B0004020202020204" pitchFamily="34" charset="0"/>
              </a:rPr>
              <a:t>🔗 </a:t>
            </a:r>
            <a:r>
              <a:rPr lang="en-US" sz="2200" dirty="0">
                <a:latin typeface="Aptos" panose="020B0004020202020204" pitchFamily="34" charset="0"/>
                <a:hlinkClick r:id="rId4"/>
              </a:rPr>
              <a:t>Aurora Community Channel</a:t>
            </a:r>
            <a:endParaRPr lang="en-US" sz="2200" dirty="0">
              <a:latin typeface="Aptos" panose="020B0004020202020204" pitchFamily="34" charset="0"/>
            </a:endParaRPr>
          </a:p>
          <a:p>
            <a:pPr lvl="1"/>
            <a:r>
              <a:rPr lang="en-US" sz="2200" dirty="0">
                <a:latin typeface="Aptos"/>
              </a:rPr>
              <a:t>Discussions with various departments</a:t>
            </a:r>
          </a:p>
          <a:p>
            <a:r>
              <a:rPr lang="en-US" sz="2900" dirty="0">
                <a:solidFill>
                  <a:schemeClr val="accent2"/>
                </a:solidFill>
                <a:latin typeface="Aptos" panose="020B0004020202020204" pitchFamily="34" charset="0"/>
              </a:rPr>
              <a:t>TBS Sole Source</a:t>
            </a:r>
          </a:p>
          <a:p>
            <a:pPr lvl="1"/>
            <a:r>
              <a:rPr lang="en-CA" sz="2400" dirty="0">
                <a:latin typeface="Aptos"/>
              </a:rPr>
              <a:t>🔗 </a:t>
            </a:r>
            <a:r>
              <a:rPr lang="en-US" sz="2200" dirty="0" err="1">
                <a:latin typeface="Aptos"/>
              </a:rPr>
              <a:t>jFrog</a:t>
            </a:r>
            <a:r>
              <a:rPr lang="en-US" sz="2200" dirty="0">
                <a:latin typeface="Aptos"/>
              </a:rPr>
              <a:t> Sole Source Questions</a:t>
            </a:r>
          </a:p>
          <a:p>
            <a:pPr lvl="1"/>
            <a:r>
              <a:rPr lang="en-CA" sz="2400" dirty="0">
                <a:latin typeface="Aptos" panose="020B0004020202020204" pitchFamily="34" charset="0"/>
              </a:rPr>
              <a:t>🔗 </a:t>
            </a:r>
            <a:r>
              <a:rPr lang="en-US" sz="2200" dirty="0">
                <a:latin typeface="Aptos" panose="020B0004020202020204" pitchFamily="34" charset="0"/>
              </a:rPr>
              <a:t>Chainguard Sole Source Questions</a:t>
            </a:r>
            <a:endParaRPr lang="en-US" sz="2200" dirty="0">
              <a:solidFill>
                <a:schemeClr val="accent2"/>
              </a:solidFill>
              <a:latin typeface="Aptos" panose="020B0004020202020204" pitchFamily="34" charset="0"/>
            </a:endParaRPr>
          </a:p>
          <a:p>
            <a:r>
              <a:rPr lang="en-US" sz="2900" dirty="0">
                <a:solidFill>
                  <a:schemeClr val="accent2"/>
                </a:solidFill>
                <a:latin typeface="Aptos" panose="020B0004020202020204" pitchFamily="34" charset="0"/>
              </a:rPr>
              <a:t>Press Release</a:t>
            </a:r>
          </a:p>
          <a:p>
            <a:pPr lvl="1"/>
            <a:r>
              <a:rPr lang="en-CA" sz="2400" dirty="0">
                <a:latin typeface="Aptos" panose="020B0004020202020204" pitchFamily="34" charset="0"/>
              </a:rPr>
              <a:t>🔗 </a:t>
            </a:r>
            <a:r>
              <a:rPr lang="en-US" sz="2200" dirty="0">
                <a:latin typeface="Aptos" panose="020B0004020202020204" pitchFamily="34" charset="0"/>
              </a:rPr>
              <a:t>PR/FAQ – GCCO GC Wide Artifact Registry</a:t>
            </a:r>
          </a:p>
          <a:p>
            <a:pPr lvl="1"/>
            <a:r>
              <a:rPr lang="en-US" sz="2200" dirty="0">
                <a:latin typeface="Aptos" panose="020B0004020202020204" pitchFamily="34" charset="0"/>
              </a:rPr>
              <a:t>PR/FAQ – GCCO SSC Secured Base Images (Pending)</a:t>
            </a:r>
          </a:p>
          <a:p>
            <a:pPr lvl="1"/>
            <a:endParaRPr lang="en-US" sz="2900" dirty="0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US" dirty="0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US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451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1F137-15A4-C367-2DE0-9F63C67AA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F943B-B8CB-C712-B130-A6F24C51F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>
                <a:latin typeface="Aptos" panose="020B0004020202020204" pitchFamily="34" charset="0"/>
              </a:rPr>
              <a:t>Training</a:t>
            </a:r>
            <a:endParaRPr lang="en-CA">
              <a:solidFill>
                <a:schemeClr val="accent2"/>
              </a:solidFill>
              <a:latin typeface="Aptos" panose="020B00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271D7-C9ED-A973-0A98-F5D14840E9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>
                <a:latin typeface="Aptos" panose="020B0004020202020204" pitchFamily="34" charset="0"/>
              </a:rPr>
              <a:t>Architectural Review Committee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D9E69D-68BF-E953-1755-77404932B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1A5C5A-0510-4C91-884B-493304B904E2}" type="slidenum">
              <a:rPr lang="en-CA" smtClean="0">
                <a:latin typeface="Aptos" panose="020B0004020202020204" pitchFamily="34" charset="0"/>
              </a:rPr>
              <a:pPr/>
              <a:t>6</a:t>
            </a:fld>
            <a:endParaRPr lang="en-CA">
              <a:latin typeface="Aptos" panose="020B0004020202020204" pitchFamily="34" charset="0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9436859-9D4B-718C-37CD-BFE642243BD7}"/>
              </a:ext>
            </a:extLst>
          </p:cNvPr>
          <p:cNvSpPr txBox="1">
            <a:spLocks/>
          </p:cNvSpPr>
          <p:nvPr/>
        </p:nvSpPr>
        <p:spPr>
          <a:xfrm>
            <a:off x="574969" y="1414386"/>
            <a:ext cx="11077031" cy="5260733"/>
          </a:xfrm>
          <a:prstGeom prst="rect">
            <a:avLst/>
          </a:prstGeom>
        </p:spPr>
        <p:txBody>
          <a:bodyPr lIns="0" tIns="0" rIns="0" bIns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00" dirty="0" err="1">
                <a:solidFill>
                  <a:schemeClr val="accent2"/>
                </a:solidFill>
                <a:latin typeface="Aptos" panose="020B0004020202020204" pitchFamily="34" charset="0"/>
              </a:rPr>
              <a:t>jFrog</a:t>
            </a:r>
            <a:r>
              <a:rPr lang="en-US" sz="2900" dirty="0">
                <a:solidFill>
                  <a:schemeClr val="accent2"/>
                </a:solidFill>
                <a:latin typeface="Aptos" panose="020B0004020202020204" pitchFamily="34" charset="0"/>
              </a:rPr>
              <a:t> Academy</a:t>
            </a:r>
          </a:p>
          <a:p>
            <a:pPr lvl="1"/>
            <a:r>
              <a:rPr lang="en-CA" sz="2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Many courses offered for free with self-paced learning</a:t>
            </a:r>
          </a:p>
          <a:p>
            <a:pPr lvl="1"/>
            <a:r>
              <a:rPr lang="en-CA" sz="2200" b="1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20 Seat Licenses</a:t>
            </a:r>
            <a:r>
              <a:rPr lang="en-CA" sz="2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are available for the </a:t>
            </a:r>
            <a:r>
              <a:rPr lang="en-CA" sz="2400" dirty="0">
                <a:latin typeface="Aptos" panose="020B0004020202020204" pitchFamily="34" charset="0"/>
              </a:rPr>
              <a:t>🎓 </a:t>
            </a:r>
            <a:r>
              <a:rPr lang="en-CA" sz="2200" kern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jFrog</a:t>
            </a:r>
            <a:r>
              <a:rPr lang="en-CA" sz="22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Academy Training</a:t>
            </a:r>
          </a:p>
          <a:p>
            <a:pPr lvl="2"/>
            <a:r>
              <a:rPr lang="en-CA" sz="2400" dirty="0">
                <a:latin typeface="Aptos" panose="020B0004020202020204" pitchFamily="34" charset="0"/>
              </a:rPr>
              <a:t>🔗 </a:t>
            </a:r>
            <a:r>
              <a:rPr lang="en-US" dirty="0" err="1">
                <a:latin typeface="Aptos" panose="020B0004020202020204" pitchFamily="34" charset="0"/>
                <a:hlinkClick r:id="rId3"/>
              </a:rPr>
              <a:t>JFrog</a:t>
            </a:r>
            <a:r>
              <a:rPr lang="en-US" dirty="0">
                <a:latin typeface="Aptos" panose="020B0004020202020204" pitchFamily="34" charset="0"/>
                <a:hlinkClick r:id="rId3"/>
              </a:rPr>
              <a:t> Essentials Training with instructor-led instruction</a:t>
            </a:r>
            <a:endParaRPr lang="en-US" dirty="0">
              <a:latin typeface="Aptos" panose="020B0004020202020204" pitchFamily="34" charset="0"/>
            </a:endParaRPr>
          </a:p>
          <a:p>
            <a:pPr lvl="2"/>
            <a:r>
              <a:rPr lang="en-US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Contact </a:t>
            </a:r>
            <a:r>
              <a:rPr lang="en-US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4"/>
              </a:rPr>
              <a:t>devops.artifacts-artefacts.devops@ssc-spc.gc.ca</a:t>
            </a:r>
            <a:r>
              <a:rPr lang="en-US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to request a seat</a:t>
            </a:r>
            <a:endParaRPr lang="en-CA" kern="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1"/>
            <a:r>
              <a:rPr lang="en-CA" sz="2200" kern="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Designed for new and experienced </a:t>
            </a:r>
            <a:r>
              <a:rPr lang="en-CA" sz="2200" kern="0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jFrog</a:t>
            </a:r>
            <a:r>
              <a:rPr lang="en-CA" sz="2200" kern="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users:</a:t>
            </a:r>
          </a:p>
          <a:p>
            <a:pPr lvl="2"/>
            <a:r>
              <a:rPr lang="en-CA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Artifactory administrators</a:t>
            </a:r>
          </a:p>
          <a:p>
            <a:pPr lvl="2"/>
            <a:r>
              <a:rPr lang="en-CA" kern="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Release engineers</a:t>
            </a:r>
          </a:p>
          <a:p>
            <a:pPr lvl="2"/>
            <a:r>
              <a:rPr lang="en-CA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DevSecOps engineers</a:t>
            </a:r>
          </a:p>
          <a:p>
            <a:pPr lvl="2"/>
            <a:r>
              <a:rPr lang="en-CA" kern="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Developers</a:t>
            </a:r>
            <a:endParaRPr lang="en-US" dirty="0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US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255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63A52-EAB0-CE9C-C8B2-596A72FD1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1DA30F-F5B4-E540-CA7D-0EFF224E23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97D786-3D69-F95B-671A-5A6A26546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1A5C5A-0510-4C91-884B-493304B904E2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890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1F137-15A4-C367-2DE0-9F63C67AA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F943B-B8CB-C712-B130-A6F24C51F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>
                <a:latin typeface="Aptos" panose="020B0004020202020204" pitchFamily="34" charset="0"/>
              </a:rPr>
              <a:t>Important Links</a:t>
            </a:r>
            <a:endParaRPr lang="en-CA">
              <a:solidFill>
                <a:schemeClr val="accent2"/>
              </a:solidFill>
              <a:latin typeface="Aptos" panose="020B00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271D7-C9ED-A973-0A98-F5D14840E9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>
                <a:latin typeface="Aptos" panose="020B0004020202020204" pitchFamily="34" charset="0"/>
              </a:rPr>
              <a:t>Architectural Review Committee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D9E69D-68BF-E953-1755-77404932B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1A5C5A-0510-4C91-884B-493304B904E2}" type="slidenum">
              <a:rPr lang="en-CA" smtClean="0">
                <a:latin typeface="Aptos" panose="020B0004020202020204" pitchFamily="34" charset="0"/>
              </a:rPr>
              <a:pPr/>
              <a:t>8</a:t>
            </a:fld>
            <a:endParaRPr lang="en-CA">
              <a:latin typeface="Aptos" panose="020B0004020202020204" pitchFamily="34" charset="0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9436859-9D4B-718C-37CD-BFE642243BD7}"/>
              </a:ext>
            </a:extLst>
          </p:cNvPr>
          <p:cNvSpPr txBox="1">
            <a:spLocks/>
          </p:cNvSpPr>
          <p:nvPr/>
        </p:nvSpPr>
        <p:spPr>
          <a:xfrm>
            <a:off x="558344" y="1414387"/>
            <a:ext cx="8181619" cy="491823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chemeClr val="accent2"/>
                </a:solidFill>
                <a:latin typeface="Aptos" panose="020B0004020202020204" pitchFamily="34" charset="0"/>
              </a:rPr>
              <a:t>Horizontal Service</a:t>
            </a:r>
          </a:p>
          <a:p>
            <a:pPr lvl="1"/>
            <a:r>
              <a:rPr lang="en-CA" sz="2000">
                <a:latin typeface="Aptos" panose="020B0004020202020204" pitchFamily="34" charset="0"/>
              </a:rPr>
              <a:t>🔗</a:t>
            </a:r>
            <a:r>
              <a:rPr lang="en-US" sz="2200">
                <a:solidFill>
                  <a:schemeClr val="accent2"/>
                </a:solidFill>
                <a:latin typeface="Aptos" panose="020B0004020202020204" pitchFamily="34" charset="0"/>
                <a:hlinkClick r:id="rId3"/>
              </a:rPr>
              <a:t>Artifacts – Artefacts</a:t>
            </a:r>
            <a:r>
              <a:rPr lang="en-US" sz="2200">
                <a:solidFill>
                  <a:schemeClr val="accent2"/>
                </a:solidFill>
                <a:latin typeface="Aptos" panose="020B0004020202020204" pitchFamily="34" charset="0"/>
              </a:rPr>
              <a:t> (live instance)</a:t>
            </a:r>
            <a:endParaRPr lang="en-US" sz="1800">
              <a:solidFill>
                <a:schemeClr val="accent2"/>
              </a:solidFill>
              <a:latin typeface="Aptos" panose="020B0004020202020204" pitchFamily="34" charset="0"/>
            </a:endParaRPr>
          </a:p>
          <a:p>
            <a:r>
              <a:rPr lang="en-US" sz="2400">
                <a:solidFill>
                  <a:schemeClr val="accent2"/>
                </a:solidFill>
                <a:latin typeface="Aptos" panose="020B0004020202020204" pitchFamily="34" charset="0"/>
              </a:rPr>
              <a:t>GitHub</a:t>
            </a:r>
          </a:p>
          <a:p>
            <a:pPr lvl="1"/>
            <a:r>
              <a:rPr lang="en-CA" sz="2400">
                <a:latin typeface="Aptos" panose="020B0004020202020204" pitchFamily="34" charset="0"/>
              </a:rPr>
              <a:t>🔗 </a:t>
            </a:r>
            <a:r>
              <a:rPr lang="en-US" sz="2200">
                <a:solidFill>
                  <a:schemeClr val="accent2"/>
                </a:solidFill>
                <a:latin typeface="Aptos" panose="020B0004020202020204" pitchFamily="34" charset="0"/>
                <a:hlinkClick r:id="rId3"/>
              </a:rPr>
              <a:t>Artifactory Configuration</a:t>
            </a:r>
            <a:r>
              <a:rPr lang="en-US" sz="2200">
                <a:solidFill>
                  <a:schemeClr val="accent2"/>
                </a:solidFill>
                <a:latin typeface="Aptos" panose="020B0004020202020204" pitchFamily="34" charset="0"/>
              </a:rPr>
              <a:t> (private request access)</a:t>
            </a:r>
          </a:p>
          <a:p>
            <a:r>
              <a:rPr lang="en-US" sz="2400">
                <a:solidFill>
                  <a:schemeClr val="accent2"/>
                </a:solidFill>
                <a:latin typeface="Aptos" panose="020B0004020202020204" pitchFamily="34" charset="0"/>
              </a:rPr>
              <a:t>Related Links</a:t>
            </a:r>
          </a:p>
          <a:p>
            <a:pPr lvl="1"/>
            <a:r>
              <a:rPr lang="en-CA" sz="2400">
                <a:latin typeface="Aptos" panose="020B0004020202020204" pitchFamily="34" charset="0"/>
              </a:rPr>
              <a:t>🔗 </a:t>
            </a:r>
            <a:r>
              <a:rPr lang="en-US" sz="2200" err="1">
                <a:solidFill>
                  <a:schemeClr val="accent2"/>
                </a:solidFill>
                <a:latin typeface="Aptos" panose="020B0004020202020204" pitchFamily="34" charset="0"/>
                <a:hlinkClick r:id="rId4"/>
              </a:rPr>
              <a:t>jFrog</a:t>
            </a:r>
            <a:r>
              <a:rPr lang="en-US" sz="2200">
                <a:solidFill>
                  <a:schemeClr val="accent2"/>
                </a:solidFill>
                <a:latin typeface="Aptos" panose="020B0004020202020204" pitchFamily="34" charset="0"/>
                <a:hlinkClick r:id="rId4"/>
              </a:rPr>
              <a:t> DevOps Platform</a:t>
            </a:r>
            <a:endParaRPr lang="en-US" sz="2200">
              <a:solidFill>
                <a:schemeClr val="accent2"/>
              </a:solidFill>
              <a:latin typeface="Aptos" panose="020B0004020202020204" pitchFamily="34" charset="0"/>
            </a:endParaRPr>
          </a:p>
          <a:p>
            <a:pPr lvl="1"/>
            <a:r>
              <a:rPr lang="en-CA" sz="2400">
                <a:latin typeface="Aptos" panose="020B0004020202020204" pitchFamily="34" charset="0"/>
              </a:rPr>
              <a:t>🔗 </a:t>
            </a:r>
            <a:r>
              <a:rPr lang="en-US" sz="2200" err="1">
                <a:solidFill>
                  <a:schemeClr val="accent2"/>
                </a:solidFill>
                <a:latin typeface="Aptos" panose="020B0004020202020204" pitchFamily="34" charset="0"/>
                <a:hlinkClick r:id="rId5"/>
              </a:rPr>
              <a:t>jFrog</a:t>
            </a:r>
            <a:r>
              <a:rPr lang="en-US" sz="2200">
                <a:solidFill>
                  <a:schemeClr val="accent2"/>
                </a:solidFill>
                <a:latin typeface="Aptos" panose="020B0004020202020204" pitchFamily="34" charset="0"/>
                <a:hlinkClick r:id="rId5"/>
              </a:rPr>
              <a:t> Academy</a:t>
            </a:r>
            <a:endParaRPr lang="en-US" sz="2200">
              <a:solidFill>
                <a:schemeClr val="accent2"/>
              </a:solidFill>
              <a:latin typeface="Aptos" panose="020B0004020202020204" pitchFamily="34" charset="0"/>
            </a:endParaRPr>
          </a:p>
          <a:p>
            <a:pPr lvl="1"/>
            <a:r>
              <a:rPr lang="en-CA" sz="2400">
                <a:latin typeface="Aptos" panose="020B0004020202020204" pitchFamily="34" charset="0"/>
              </a:rPr>
              <a:t>🔗 </a:t>
            </a:r>
            <a:r>
              <a:rPr lang="en-US" sz="2200">
                <a:solidFill>
                  <a:schemeClr val="accent2"/>
                </a:solidFill>
                <a:latin typeface="Aptos" panose="020B0004020202020204" pitchFamily="34" charset="0"/>
                <a:hlinkClick r:id="rId6"/>
              </a:rPr>
              <a:t>Chainguard</a:t>
            </a:r>
            <a:endParaRPr lang="en-US" sz="2200">
              <a:solidFill>
                <a:schemeClr val="accent2"/>
              </a:solidFill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US" u="sng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US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5175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3421764|-14129459|-10013765|-16738424|-16728873|Shared Services Canada&quot;,&quot;Id&quot;:&quot;62a7460d3743375864be124d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SSC Theme">
  <a:themeElements>
    <a:clrScheme name="SSC">
      <a:dk1>
        <a:srgbClr val="2A283C"/>
      </a:dk1>
      <a:lt1>
        <a:sysClr val="window" lastClr="FFFFFF"/>
      </a:lt1>
      <a:dk2>
        <a:srgbClr val="515068"/>
      </a:dk2>
      <a:lt2>
        <a:srgbClr val="FFFFFF"/>
      </a:lt2>
      <a:accent1>
        <a:srgbClr val="4530A8"/>
      </a:accent1>
      <a:accent2>
        <a:srgbClr val="C91CB3"/>
      </a:accent2>
      <a:accent3>
        <a:srgbClr val="0572AF"/>
      </a:accent3>
      <a:accent4>
        <a:srgbClr val="2A283C"/>
      </a:accent4>
      <a:accent5>
        <a:srgbClr val="2B44D4"/>
      </a:accent5>
      <a:accent6>
        <a:srgbClr val="47476C"/>
      </a:accent6>
      <a:hlink>
        <a:srgbClr val="0070C0"/>
      </a:hlink>
      <a:folHlink>
        <a:srgbClr val="8F32F6"/>
      </a:folHlink>
    </a:clrScheme>
    <a:fontScheme name="SSC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SC-Unclassified-Powerpoint-Template (2022)_Cloud_guides" id="{F4ED8AB4-85AF-4A17-AD69-2FF0DBA82125}" vid="{B8685468-932B-4F0B-B342-EF933817B0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37DA1AFCD8614CAE7D20D03CDD73C9" ma:contentTypeVersion="11" ma:contentTypeDescription="Create a new document." ma:contentTypeScope="" ma:versionID="640b7d62eba8abb72f153dfa29d2f9f0">
  <xsd:schema xmlns:xsd="http://www.w3.org/2001/XMLSchema" xmlns:xs="http://www.w3.org/2001/XMLSchema" xmlns:p="http://schemas.microsoft.com/office/2006/metadata/properties" xmlns:ns2="2d431742-cdc3-4479-98aa-b04c7b23e0a0" targetNamespace="http://schemas.microsoft.com/office/2006/metadata/properties" ma:root="true" ma:fieldsID="538bdccef4d6434ae6bc55783749e536" ns2:_="">
    <xsd:import namespace="2d431742-cdc3-4479-98aa-b04c7b23e0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431742-cdc3-4479-98aa-b04c7b23e0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44945db-1062-49f2-aa89-5404156f68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d431742-cdc3-4479-98aa-b04c7b23e0a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C3F8C5-5ADC-4AE0-A72F-B437252A6C1A}">
  <ds:schemaRefs>
    <ds:schemaRef ds:uri="2d431742-cdc3-4479-98aa-b04c7b23e0a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3118351-5B25-441D-9890-908C751A3A08}">
  <ds:schemaRefs>
    <ds:schemaRef ds:uri="2d431742-cdc3-4479-98aa-b04c7b23e0a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31DC259-59B5-459A-B335-86E4DF64B3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SSC-Unclassified-Powerpoint-Template (2022)_Cloud_guides</Template>
  <TotalTime>2</TotalTime>
  <Words>487</Words>
  <Application>Microsoft Office PowerPoint</Application>
  <PresentationFormat>Widescreen</PresentationFormat>
  <Paragraphs>89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SSC Theme</vt:lpstr>
      <vt:lpstr>jFrog / Chainguard</vt:lpstr>
      <vt:lpstr>New Initiatives</vt:lpstr>
      <vt:lpstr>jFrog Platform</vt:lpstr>
      <vt:lpstr>jFrog Platform</vt:lpstr>
      <vt:lpstr>Engagement</vt:lpstr>
      <vt:lpstr>Training</vt:lpstr>
      <vt:lpstr>Questions?</vt:lpstr>
      <vt:lpstr>Important Links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Private Cloud</dc:title>
  <dc:creator>Hare, Alastair (SSC/SPC)</dc:creator>
  <cp:lastModifiedBy>Hearn, William (SSC/SPC)</cp:lastModifiedBy>
  <cp:revision>3</cp:revision>
  <dcterms:created xsi:type="dcterms:W3CDTF">2024-04-19T13:18:16Z</dcterms:created>
  <dcterms:modified xsi:type="dcterms:W3CDTF">2025-05-21T21:26:03Z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0x0101005E37DA1AFCD8614CAE7D20D03CDD73C9</vt:lpwstr>
  </property>
  <property fmtid="{D5CDD505-2E9C-101B-9397-08002B2CF9AE}" pid="4" name="MSIP_Label_8951c139-e885-4e7f-8042-c4c17a61b6ec_Enabled">
    <vt:lpwstr>true</vt:lpwstr>
  </property>
  <property fmtid="{D5CDD505-2E9C-101B-9397-08002B2CF9AE}" pid="5" name="MSIP_Label_8951c139-e885-4e7f-8042-c4c17a61b6ec_SetDate">
    <vt:lpwstr>2024-10-07T13:06:36Z</vt:lpwstr>
  </property>
  <property fmtid="{D5CDD505-2E9C-101B-9397-08002B2CF9AE}" pid="6" name="MSIP_Label_8951c139-e885-4e7f-8042-c4c17a61b6ec_Method">
    <vt:lpwstr>Privileged</vt:lpwstr>
  </property>
  <property fmtid="{D5CDD505-2E9C-101B-9397-08002B2CF9AE}" pid="7" name="MSIP_Label_8951c139-e885-4e7f-8042-c4c17a61b6ec_Name">
    <vt:lpwstr>Unclassified</vt:lpwstr>
  </property>
  <property fmtid="{D5CDD505-2E9C-101B-9397-08002B2CF9AE}" pid="8" name="MSIP_Label_8951c139-e885-4e7f-8042-c4c17a61b6ec_SiteId">
    <vt:lpwstr>d05bc194-94bf-4ad6-ae2e-1db0f2e38f5e</vt:lpwstr>
  </property>
  <property fmtid="{D5CDD505-2E9C-101B-9397-08002B2CF9AE}" pid="9" name="MSIP_Label_8951c139-e885-4e7f-8042-c4c17a61b6ec_ActionId">
    <vt:lpwstr>5d4448b0-f4a2-44a0-81ec-08869c42e539</vt:lpwstr>
  </property>
  <property fmtid="{D5CDD505-2E9C-101B-9397-08002B2CF9AE}" pid="10" name="MSIP_Label_8951c139-e885-4e7f-8042-c4c17a61b6ec_ContentBits">
    <vt:lpwstr>1</vt:lpwstr>
  </property>
  <property fmtid="{D5CDD505-2E9C-101B-9397-08002B2CF9AE}" pid="11" name="ClassificationContentMarkingHeaderLocations">
    <vt:lpwstr>SSC Theme:5</vt:lpwstr>
  </property>
  <property fmtid="{D5CDD505-2E9C-101B-9397-08002B2CF9AE}" pid="12" name="ClassificationContentMarkingHeaderText">
    <vt:lpwstr>Unclassified | Non classifié</vt:lpwstr>
  </property>
</Properties>
</file>